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customXml/itemProps19.xml" ContentType="application/vnd.openxmlformats-officedocument.customXmlProperties+xml"/>
  <Override PartName="/customXml/itemProps20.xml" ContentType="application/vnd.openxmlformats-officedocument.customXmlProperties+xml"/>
  <Override PartName="/customXml/itemProps21.xml" ContentType="application/vnd.openxmlformats-officedocument.customXmlProperties+xml"/>
  <Override PartName="/customXml/itemProps22.xml" ContentType="application/vnd.openxmlformats-officedocument.customXmlProperties+xml"/>
  <Override PartName="/customXml/itemProps23.xml" ContentType="application/vnd.openxmlformats-officedocument.customXmlProperties+xml"/>
  <Override PartName="/customXml/itemProps24.xml" ContentType="application/vnd.openxmlformats-officedocument.customXmlProperties+xml"/>
  <Override PartName="/customXml/itemProps25.xml" ContentType="application/vnd.openxmlformats-officedocument.customXmlProperties+xml"/>
  <Override PartName="/customXml/itemProps26.xml" ContentType="application/vnd.openxmlformats-officedocument.customXmlProperties+xml"/>
  <Override PartName="/customXml/itemProps27.xml" ContentType="application/vnd.openxmlformats-officedocument.customXmlProperties+xml"/>
  <Override PartName="/customXml/itemProps28.xml" ContentType="application/vnd.openxmlformats-officedocument.customXmlProperties+xml"/>
  <Override PartName="/customXml/itemProps29.xml" ContentType="application/vnd.openxmlformats-officedocument.customXmlProperties+xml"/>
  <Override PartName="/customXml/itemProps30.xml" ContentType="application/vnd.openxmlformats-officedocument.customXmlProperties+xml"/>
  <Override PartName="/customXml/itemProps31.xml" ContentType="application/vnd.openxmlformats-officedocument.customXmlProperties+xml"/>
  <Override PartName="/customXml/itemProps32.xml" ContentType="application/vnd.openxmlformats-officedocument.customXmlProperties+xml"/>
  <Override PartName="/customXml/itemProps33.xml" ContentType="application/vnd.openxmlformats-officedocument.customXmlProperties+xml"/>
  <Override PartName="/customXml/itemProps34.xml" ContentType="application/vnd.openxmlformats-officedocument.customXmlProperties+xml"/>
  <Override PartName="/customXml/itemProps35.xml" ContentType="application/vnd.openxmlformats-officedocument.customXmlProperties+xml"/>
  <Override PartName="/customXml/itemProps36.xml" ContentType="application/vnd.openxmlformats-officedocument.customXmlProperties+xml"/>
  <Override PartName="/customXml/itemProps37.xml" ContentType="application/vnd.openxmlformats-officedocument.customXmlProperties+xml"/>
  <Override PartName="/customXml/itemProps38.xml" ContentType="application/vnd.openxmlformats-officedocument.customXmlProperties+xml"/>
  <Override PartName="/customXml/itemProps39.xml" ContentType="application/vnd.openxmlformats-officedocument.customXmlProperties+xml"/>
  <Override PartName="/customXml/itemProps40.xml" ContentType="application/vnd.openxmlformats-officedocument.customXmlProperties+xml"/>
  <Override PartName="/customXml/itemProps41.xml" ContentType="application/vnd.openxmlformats-officedocument.customXmlProperties+xml"/>
  <Override PartName="/customXml/itemProps42.xml" ContentType="application/vnd.openxmlformats-officedocument.customXmlProperties+xml"/>
  <Override PartName="/customXml/itemProps43.xml" ContentType="application/vnd.openxmlformats-officedocument.customXmlProperties+xml"/>
  <Override PartName="/customXml/itemProps44.xml" ContentType="application/vnd.openxmlformats-officedocument.customXmlProperties+xml"/>
  <Override PartName="/customXml/itemProps45.xml" ContentType="application/vnd.openxmlformats-officedocument.customXmlProperties+xml"/>
  <Override PartName="/customXml/itemProps46.xml" ContentType="application/vnd.openxmlformats-officedocument.customXmlProperties+xml"/>
  <Override PartName="/customXml/itemProps47.xml" ContentType="application/vnd.openxmlformats-officedocument.customXmlProperties+xml"/>
  <Override PartName="/customXml/itemProps48.xml" ContentType="application/vnd.openxmlformats-officedocument.customXmlProperties+xml"/>
  <Override PartName="/customXml/itemProps49.xml" ContentType="application/vnd.openxmlformats-officedocument.customXmlProperties+xml"/>
  <Override PartName="/customXml/itemProps50.xml" ContentType="application/vnd.openxmlformats-officedocument.customXmlProperties+xml"/>
  <Override PartName="/customXml/itemProps51.xml" ContentType="application/vnd.openxmlformats-officedocument.customXmlProperties+xml"/>
  <Override PartName="/customXml/itemProps52.xml" ContentType="application/vnd.openxmlformats-officedocument.customXmlProperties+xml"/>
  <Override PartName="/customXml/itemProps53.xml" ContentType="application/vnd.openxmlformats-officedocument.customXmlProperties+xml"/>
  <Override PartName="/customXml/itemProps54.xml" ContentType="application/vnd.openxmlformats-officedocument.customXmlProperties+xml"/>
  <Override PartName="/customXml/itemProps55.xml" ContentType="application/vnd.openxmlformats-officedocument.customXmlProperties+xml"/>
  <Override PartName="/customXml/itemProps56.xml" ContentType="application/vnd.openxmlformats-officedocument.customXmlProperties+xml"/>
  <Override PartName="/customXml/itemProps57.xml" ContentType="application/vnd.openxmlformats-officedocument.customXmlProperties+xml"/>
  <Override PartName="/customXml/itemProps58.xml" ContentType="application/vnd.openxmlformats-officedocument.customXmlProperties+xml"/>
  <Override PartName="/customXml/itemProps59.xml" ContentType="application/vnd.openxmlformats-officedocument.customXmlProperties+xml"/>
  <Override PartName="/customXml/itemProps60.xml" ContentType="application/vnd.openxmlformats-officedocument.customXmlProperties+xml"/>
  <Override PartName="/customXml/itemProps61.xml" ContentType="application/vnd.openxmlformats-officedocument.customXmlProperties+xml"/>
  <Override PartName="/customXml/itemProps62.xml" ContentType="application/vnd.openxmlformats-officedocument.customXmlProperties+xml"/>
  <Override PartName="/customXml/itemProps63.xml" ContentType="application/vnd.openxmlformats-officedocument.customXmlProperties+xml"/>
  <Override PartName="/customXml/itemProps64.xml" ContentType="application/vnd.openxmlformats-officedocument.customXmlProperties+xml"/>
  <Override PartName="/customXml/itemProps65.xml" ContentType="application/vnd.openxmlformats-officedocument.customXmlProperties+xml"/>
  <Override PartName="/customXml/itemProps6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7"/>
  </p:sldMasterIdLst>
  <p:notesMasterIdLst>
    <p:notesMasterId r:id="rId87"/>
  </p:notesMasterIdLst>
  <p:handoutMasterIdLst>
    <p:handoutMasterId r:id="rId88"/>
  </p:handoutMasterIdLst>
  <p:sldIdLst>
    <p:sldId id="400" r:id="rId68"/>
    <p:sldId id="531" r:id="rId69"/>
    <p:sldId id="617" r:id="rId70"/>
    <p:sldId id="713" r:id="rId71"/>
    <p:sldId id="686" r:id="rId72"/>
    <p:sldId id="673" r:id="rId73"/>
    <p:sldId id="714" r:id="rId74"/>
    <p:sldId id="717" r:id="rId75"/>
    <p:sldId id="718" r:id="rId76"/>
    <p:sldId id="719" r:id="rId77"/>
    <p:sldId id="720" r:id="rId78"/>
    <p:sldId id="723" r:id="rId79"/>
    <p:sldId id="724" r:id="rId80"/>
    <p:sldId id="392" r:id="rId81"/>
    <p:sldId id="626" r:id="rId82"/>
    <p:sldId id="558" r:id="rId83"/>
    <p:sldId id="559" r:id="rId84"/>
    <p:sldId id="639" r:id="rId85"/>
    <p:sldId id="560" r:id="rId8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nmoy Dasgupta" initials="TD" lastIdx="1" clrIdx="0">
    <p:extLst>
      <p:ext uri="{19B8F6BF-5375-455C-9EA6-DF929625EA0E}">
        <p15:presenceInfo xmlns:p15="http://schemas.microsoft.com/office/powerpoint/2012/main" userId="S-1-5-21-1004336348-1979792683-839522115-1169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0000"/>
    <a:srgbClr val="FF19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6404" autoAdjust="0"/>
  </p:normalViewPr>
  <p:slideViewPr>
    <p:cSldViewPr>
      <p:cViewPr varScale="1">
        <p:scale>
          <a:sx n="122" d="100"/>
          <a:sy n="122" d="100"/>
        </p:scale>
        <p:origin x="1146" y="102"/>
      </p:cViewPr>
      <p:guideLst>
        <p:guide orient="horz" pos="2160"/>
        <p:guide pos="2880"/>
      </p:guideLst>
    </p:cSldViewPr>
  </p:slideViewPr>
  <p:outlineViewPr>
    <p:cViewPr>
      <p:scale>
        <a:sx n="33" d="100"/>
        <a:sy n="33" d="100"/>
      </p:scale>
      <p:origin x="0" y="-2772"/>
    </p:cViewPr>
  </p:outlin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customXml" Target="../customXml/item26.xml"/><Relationship Id="rId21" Type="http://schemas.openxmlformats.org/officeDocument/2006/relationships/customXml" Target="../customXml/item21.xml"/><Relationship Id="rId42" Type="http://schemas.openxmlformats.org/officeDocument/2006/relationships/customXml" Target="../customXml/item42.xml"/><Relationship Id="rId47" Type="http://schemas.openxmlformats.org/officeDocument/2006/relationships/customXml" Target="../customXml/item47.xml"/><Relationship Id="rId63" Type="http://schemas.openxmlformats.org/officeDocument/2006/relationships/customXml" Target="../customXml/item63.xml"/><Relationship Id="rId68" Type="http://schemas.openxmlformats.org/officeDocument/2006/relationships/slide" Target="slides/slide1.xml"/><Relationship Id="rId84" Type="http://schemas.openxmlformats.org/officeDocument/2006/relationships/slide" Target="slides/slide17.xml"/><Relationship Id="rId89" Type="http://schemas.openxmlformats.org/officeDocument/2006/relationships/commentAuthors" Target="commentAuthors.xml"/><Relationship Id="rId16" Type="http://schemas.openxmlformats.org/officeDocument/2006/relationships/customXml" Target="../customXml/item16.xml"/><Relationship Id="rId11" Type="http://schemas.openxmlformats.org/officeDocument/2006/relationships/customXml" Target="../customXml/item11.xml"/><Relationship Id="rId32" Type="http://schemas.openxmlformats.org/officeDocument/2006/relationships/customXml" Target="../customXml/item32.xml"/><Relationship Id="rId37" Type="http://schemas.openxmlformats.org/officeDocument/2006/relationships/customXml" Target="../customXml/item37.xml"/><Relationship Id="rId53" Type="http://schemas.openxmlformats.org/officeDocument/2006/relationships/customXml" Target="../customXml/item53.xml"/><Relationship Id="rId58" Type="http://schemas.openxmlformats.org/officeDocument/2006/relationships/customXml" Target="../customXml/item58.xml"/><Relationship Id="rId74" Type="http://schemas.openxmlformats.org/officeDocument/2006/relationships/slide" Target="slides/slide7.xml"/><Relationship Id="rId79" Type="http://schemas.openxmlformats.org/officeDocument/2006/relationships/slide" Target="slides/slide12.xml"/><Relationship Id="rId5" Type="http://schemas.openxmlformats.org/officeDocument/2006/relationships/customXml" Target="../customXml/item5.xml"/><Relationship Id="rId90" Type="http://schemas.openxmlformats.org/officeDocument/2006/relationships/presProps" Target="presProps.xml"/><Relationship Id="rId22" Type="http://schemas.openxmlformats.org/officeDocument/2006/relationships/customXml" Target="../customXml/item22.xml"/><Relationship Id="rId27" Type="http://schemas.openxmlformats.org/officeDocument/2006/relationships/customXml" Target="../customXml/item27.xml"/><Relationship Id="rId43" Type="http://schemas.openxmlformats.org/officeDocument/2006/relationships/customXml" Target="../customXml/item43.xml"/><Relationship Id="rId48" Type="http://schemas.openxmlformats.org/officeDocument/2006/relationships/customXml" Target="../customXml/item48.xml"/><Relationship Id="rId64" Type="http://schemas.openxmlformats.org/officeDocument/2006/relationships/customXml" Target="../customXml/item64.xml"/><Relationship Id="rId69" Type="http://schemas.openxmlformats.org/officeDocument/2006/relationships/slide" Target="slides/slide2.xml"/><Relationship Id="rId8" Type="http://schemas.openxmlformats.org/officeDocument/2006/relationships/customXml" Target="../customXml/item8.xml"/><Relationship Id="rId51" Type="http://schemas.openxmlformats.org/officeDocument/2006/relationships/customXml" Target="../customXml/item51.xml"/><Relationship Id="rId72" Type="http://schemas.openxmlformats.org/officeDocument/2006/relationships/slide" Target="slides/slide5.xml"/><Relationship Id="rId80" Type="http://schemas.openxmlformats.org/officeDocument/2006/relationships/slide" Target="slides/slide13.xml"/><Relationship Id="rId85" Type="http://schemas.openxmlformats.org/officeDocument/2006/relationships/slide" Target="slides/slide18.xml"/><Relationship Id="rId93"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customXml" Target="../customXml/item12.xml"/><Relationship Id="rId17" Type="http://schemas.openxmlformats.org/officeDocument/2006/relationships/customXml" Target="../customXml/item17.xml"/><Relationship Id="rId25" Type="http://schemas.openxmlformats.org/officeDocument/2006/relationships/customXml" Target="../customXml/item25.xml"/><Relationship Id="rId33" Type="http://schemas.openxmlformats.org/officeDocument/2006/relationships/customXml" Target="../customXml/item33.xml"/><Relationship Id="rId38" Type="http://schemas.openxmlformats.org/officeDocument/2006/relationships/customXml" Target="../customXml/item38.xml"/><Relationship Id="rId46" Type="http://schemas.openxmlformats.org/officeDocument/2006/relationships/customXml" Target="../customXml/item46.xml"/><Relationship Id="rId59" Type="http://schemas.openxmlformats.org/officeDocument/2006/relationships/customXml" Target="../customXml/item59.xml"/><Relationship Id="rId67" Type="http://schemas.openxmlformats.org/officeDocument/2006/relationships/slideMaster" Target="slideMasters/slideMaster1.xml"/><Relationship Id="rId20" Type="http://schemas.openxmlformats.org/officeDocument/2006/relationships/customXml" Target="../customXml/item20.xml"/><Relationship Id="rId41" Type="http://schemas.openxmlformats.org/officeDocument/2006/relationships/customXml" Target="../customXml/item41.xml"/><Relationship Id="rId54" Type="http://schemas.openxmlformats.org/officeDocument/2006/relationships/customXml" Target="../customXml/item54.xml"/><Relationship Id="rId62" Type="http://schemas.openxmlformats.org/officeDocument/2006/relationships/customXml" Target="../customXml/item62.xml"/><Relationship Id="rId70" Type="http://schemas.openxmlformats.org/officeDocument/2006/relationships/slide" Target="slides/slide3.xml"/><Relationship Id="rId75" Type="http://schemas.openxmlformats.org/officeDocument/2006/relationships/slide" Target="slides/slide8.xml"/><Relationship Id="rId83" Type="http://schemas.openxmlformats.org/officeDocument/2006/relationships/slide" Target="slides/slide16.xml"/><Relationship Id="rId88" Type="http://schemas.openxmlformats.org/officeDocument/2006/relationships/handoutMaster" Target="handoutMasters/handoutMaster1.xml"/><Relationship Id="rId9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customXml" Target="../customXml/item6.xml"/><Relationship Id="rId15" Type="http://schemas.openxmlformats.org/officeDocument/2006/relationships/customXml" Target="../customXml/item15.xml"/><Relationship Id="rId23" Type="http://schemas.openxmlformats.org/officeDocument/2006/relationships/customXml" Target="../customXml/item23.xml"/><Relationship Id="rId28" Type="http://schemas.openxmlformats.org/officeDocument/2006/relationships/customXml" Target="../customXml/item28.xml"/><Relationship Id="rId36" Type="http://schemas.openxmlformats.org/officeDocument/2006/relationships/customXml" Target="../customXml/item36.xml"/><Relationship Id="rId49" Type="http://schemas.openxmlformats.org/officeDocument/2006/relationships/customXml" Target="../customXml/item49.xml"/><Relationship Id="rId57" Type="http://schemas.openxmlformats.org/officeDocument/2006/relationships/customXml" Target="../customXml/item57.xml"/><Relationship Id="rId10" Type="http://schemas.openxmlformats.org/officeDocument/2006/relationships/customXml" Target="../customXml/item10.xml"/><Relationship Id="rId31" Type="http://schemas.openxmlformats.org/officeDocument/2006/relationships/customXml" Target="../customXml/item31.xml"/><Relationship Id="rId44" Type="http://schemas.openxmlformats.org/officeDocument/2006/relationships/customXml" Target="../customXml/item44.xml"/><Relationship Id="rId52" Type="http://schemas.openxmlformats.org/officeDocument/2006/relationships/customXml" Target="../customXml/item52.xml"/><Relationship Id="rId60" Type="http://schemas.openxmlformats.org/officeDocument/2006/relationships/customXml" Target="../customXml/item60.xml"/><Relationship Id="rId65" Type="http://schemas.openxmlformats.org/officeDocument/2006/relationships/customXml" Target="../customXml/item65.xml"/><Relationship Id="rId73" Type="http://schemas.openxmlformats.org/officeDocument/2006/relationships/slide" Target="slides/slide6.xml"/><Relationship Id="rId78" Type="http://schemas.openxmlformats.org/officeDocument/2006/relationships/slide" Target="slides/slide11.xml"/><Relationship Id="rId81" Type="http://schemas.openxmlformats.org/officeDocument/2006/relationships/slide" Target="slides/slide14.xml"/><Relationship Id="rId86" Type="http://schemas.openxmlformats.org/officeDocument/2006/relationships/slide" Target="slides/slide19.xml"/><Relationship Id="rId4" Type="http://schemas.openxmlformats.org/officeDocument/2006/relationships/customXml" Target="../customXml/item4.xml"/><Relationship Id="rId9" Type="http://schemas.openxmlformats.org/officeDocument/2006/relationships/customXml" Target="../customXml/item9.xml"/><Relationship Id="rId13" Type="http://schemas.openxmlformats.org/officeDocument/2006/relationships/customXml" Target="../customXml/item13.xml"/><Relationship Id="rId18" Type="http://schemas.openxmlformats.org/officeDocument/2006/relationships/customXml" Target="../customXml/item18.xml"/><Relationship Id="rId39" Type="http://schemas.openxmlformats.org/officeDocument/2006/relationships/customXml" Target="../customXml/item39.xml"/><Relationship Id="rId34" Type="http://schemas.openxmlformats.org/officeDocument/2006/relationships/customXml" Target="../customXml/item34.xml"/><Relationship Id="rId50" Type="http://schemas.openxmlformats.org/officeDocument/2006/relationships/customXml" Target="../customXml/item50.xml"/><Relationship Id="rId55" Type="http://schemas.openxmlformats.org/officeDocument/2006/relationships/customXml" Target="../customXml/item55.xml"/><Relationship Id="rId76" Type="http://schemas.openxmlformats.org/officeDocument/2006/relationships/slide" Target="slides/slide9.xml"/><Relationship Id="rId7" Type="http://schemas.openxmlformats.org/officeDocument/2006/relationships/customXml" Target="../customXml/item7.xml"/><Relationship Id="rId71" Type="http://schemas.openxmlformats.org/officeDocument/2006/relationships/slide" Target="slides/slide4.xml"/><Relationship Id="rId92" Type="http://schemas.openxmlformats.org/officeDocument/2006/relationships/theme" Target="theme/theme1.xml"/><Relationship Id="rId2" Type="http://schemas.openxmlformats.org/officeDocument/2006/relationships/customXml" Target="../customXml/item2.xml"/><Relationship Id="rId29" Type="http://schemas.openxmlformats.org/officeDocument/2006/relationships/customXml" Target="../customXml/item29.xml"/><Relationship Id="rId24" Type="http://schemas.openxmlformats.org/officeDocument/2006/relationships/customXml" Target="../customXml/item24.xml"/><Relationship Id="rId40" Type="http://schemas.openxmlformats.org/officeDocument/2006/relationships/customXml" Target="../customXml/item40.xml"/><Relationship Id="rId45" Type="http://schemas.openxmlformats.org/officeDocument/2006/relationships/customXml" Target="../customXml/item45.xml"/><Relationship Id="rId66" Type="http://schemas.openxmlformats.org/officeDocument/2006/relationships/customXml" Target="../customXml/item66.xml"/><Relationship Id="rId87" Type="http://schemas.openxmlformats.org/officeDocument/2006/relationships/notesMaster" Target="notesMasters/notesMaster1.xml"/><Relationship Id="rId61" Type="http://schemas.openxmlformats.org/officeDocument/2006/relationships/customXml" Target="../customXml/item61.xml"/><Relationship Id="rId82" Type="http://schemas.openxmlformats.org/officeDocument/2006/relationships/slide" Target="slides/slide15.xml"/><Relationship Id="rId19" Type="http://schemas.openxmlformats.org/officeDocument/2006/relationships/customXml" Target="../customXml/item19.xml"/><Relationship Id="rId14" Type="http://schemas.openxmlformats.org/officeDocument/2006/relationships/customXml" Target="../customXml/item14.xml"/><Relationship Id="rId30" Type="http://schemas.openxmlformats.org/officeDocument/2006/relationships/customXml" Target="../customXml/item30.xml"/><Relationship Id="rId35" Type="http://schemas.openxmlformats.org/officeDocument/2006/relationships/customXml" Target="../customXml/item35.xml"/><Relationship Id="rId56" Type="http://schemas.openxmlformats.org/officeDocument/2006/relationships/customXml" Target="../customXml/item56.xml"/><Relationship Id="rId77"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1ED57E26-157F-4466-8F7B-C58235B388F7}" type="datetimeFigureOut">
              <a:rPr lang="en-US" smtClean="0"/>
              <a:t>10/7/2024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F750B926-9E4E-4060-B899-646F20FD1D2A}" type="slidenum">
              <a:rPr lang="en-US" smtClean="0"/>
              <a:t>‹#›</a:t>
            </a:fld>
            <a:endParaRPr lang="en-US"/>
          </a:p>
        </p:txBody>
      </p:sp>
    </p:spTree>
    <p:extLst>
      <p:ext uri="{BB962C8B-B14F-4D97-AF65-F5344CB8AC3E}">
        <p14:creationId xmlns:p14="http://schemas.microsoft.com/office/powerpoint/2010/main" val="40435512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DBC372E-2839-478B-8543-BAC335393C62}" type="datetimeFigureOut">
              <a:rPr lang="en-US" smtClean="0"/>
              <a:t>10/7/2024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4205452-664C-4021-89DF-1D86850ECA2D}" type="slidenum">
              <a:rPr lang="en-US" smtClean="0"/>
              <a:t>‹#›</a:t>
            </a:fld>
            <a:endParaRPr lang="en-US"/>
          </a:p>
        </p:txBody>
      </p:sp>
    </p:spTree>
    <p:extLst>
      <p:ext uri="{BB962C8B-B14F-4D97-AF65-F5344CB8AC3E}">
        <p14:creationId xmlns:p14="http://schemas.microsoft.com/office/powerpoint/2010/main" val="2296936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7066" indent="-291179">
              <a:defRPr>
                <a:solidFill>
                  <a:schemeClr val="tx1"/>
                </a:solidFill>
                <a:latin typeface="Calibri" pitchFamily="34" charset="0"/>
              </a:defRPr>
            </a:lvl2pPr>
            <a:lvl3pPr marL="1164717" indent="-232943">
              <a:defRPr>
                <a:solidFill>
                  <a:schemeClr val="tx1"/>
                </a:solidFill>
                <a:latin typeface="Calibri" pitchFamily="34" charset="0"/>
              </a:defRPr>
            </a:lvl3pPr>
            <a:lvl4pPr marL="1630604" indent="-232943">
              <a:defRPr>
                <a:solidFill>
                  <a:schemeClr val="tx1"/>
                </a:solidFill>
                <a:latin typeface="Calibri" pitchFamily="34" charset="0"/>
              </a:defRPr>
            </a:lvl4pPr>
            <a:lvl5pPr marL="2096491" indent="-232943">
              <a:defRPr>
                <a:solidFill>
                  <a:schemeClr val="tx1"/>
                </a:solidFill>
                <a:latin typeface="Calibri" pitchFamily="34" charset="0"/>
              </a:defRPr>
            </a:lvl5pPr>
            <a:lvl6pPr marL="2562377" indent="-232943" fontAlgn="base">
              <a:spcBef>
                <a:spcPct val="0"/>
              </a:spcBef>
              <a:spcAft>
                <a:spcPct val="0"/>
              </a:spcAft>
              <a:defRPr>
                <a:solidFill>
                  <a:schemeClr val="tx1"/>
                </a:solidFill>
                <a:latin typeface="Calibri" pitchFamily="34" charset="0"/>
              </a:defRPr>
            </a:lvl6pPr>
            <a:lvl7pPr marL="3028264" indent="-232943" fontAlgn="base">
              <a:spcBef>
                <a:spcPct val="0"/>
              </a:spcBef>
              <a:spcAft>
                <a:spcPct val="0"/>
              </a:spcAft>
              <a:defRPr>
                <a:solidFill>
                  <a:schemeClr val="tx1"/>
                </a:solidFill>
                <a:latin typeface="Calibri" pitchFamily="34" charset="0"/>
              </a:defRPr>
            </a:lvl7pPr>
            <a:lvl8pPr marL="3494151" indent="-232943" fontAlgn="base">
              <a:spcBef>
                <a:spcPct val="0"/>
              </a:spcBef>
              <a:spcAft>
                <a:spcPct val="0"/>
              </a:spcAft>
              <a:defRPr>
                <a:solidFill>
                  <a:schemeClr val="tx1"/>
                </a:solidFill>
                <a:latin typeface="Calibri" pitchFamily="34" charset="0"/>
              </a:defRPr>
            </a:lvl8pPr>
            <a:lvl9pPr marL="3960038" indent="-232943" fontAlgn="base">
              <a:spcBef>
                <a:spcPct val="0"/>
              </a:spcBef>
              <a:spcAft>
                <a:spcPct val="0"/>
              </a:spcAft>
              <a:defRPr>
                <a:solidFill>
                  <a:schemeClr val="tx1"/>
                </a:solidFill>
                <a:latin typeface="Calibri" pitchFamily="34" charset="0"/>
              </a:defRPr>
            </a:lvl9pPr>
          </a:lstStyle>
          <a:p>
            <a:fld id="{839441E1-704A-4BE8-8ED0-7952EEC49207}" type="slidenum">
              <a:rPr lang="en-US" altLang="en-US">
                <a:solidFill>
                  <a:srgbClr val="000000"/>
                </a:solidFill>
              </a:rPr>
              <a:pPr/>
              <a:t>1</a:t>
            </a:fld>
            <a:endParaRPr lang="en-US" altLang="en-US" dirty="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2C032BC-5866-4C37-BE5F-B29F26D4C69E}" type="datetime1">
              <a:rPr lang="en-US" smtClean="0"/>
              <a:t>10/7/2024</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DBCB69-547C-4F68-819F-474A80AB012D}" type="slidenum">
              <a:rPr lang="en-US" smtClean="0"/>
              <a:t>‹#›</a:t>
            </a:fld>
            <a:endParaRPr lang="en-US"/>
          </a:p>
        </p:txBody>
      </p:sp>
    </p:spTree>
    <p:extLst>
      <p:ext uri="{BB962C8B-B14F-4D97-AF65-F5344CB8AC3E}">
        <p14:creationId xmlns:p14="http://schemas.microsoft.com/office/powerpoint/2010/main" val="142065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8FA5EF-8FE3-43E6-8B7C-1BF6BABF6CC4}" type="datetime1">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DBCB69-547C-4F68-819F-474A80AB012D}" type="slidenum">
              <a:rPr lang="en-US" smtClean="0"/>
              <a:t>‹#›</a:t>
            </a:fld>
            <a:endParaRPr lang="en-US"/>
          </a:p>
        </p:txBody>
      </p:sp>
    </p:spTree>
    <p:extLst>
      <p:ext uri="{BB962C8B-B14F-4D97-AF65-F5344CB8AC3E}">
        <p14:creationId xmlns:p14="http://schemas.microsoft.com/office/powerpoint/2010/main" val="4076347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A2F809-62D5-47AE-BC3F-95AEFE65AF21}" type="datetime1">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DBCB69-547C-4F68-819F-474A80AB012D}" type="slidenum">
              <a:rPr lang="en-US" smtClean="0"/>
              <a:t>‹#›</a:t>
            </a:fld>
            <a:endParaRPr lang="en-US"/>
          </a:p>
        </p:txBody>
      </p:sp>
    </p:spTree>
    <p:extLst>
      <p:ext uri="{BB962C8B-B14F-4D97-AF65-F5344CB8AC3E}">
        <p14:creationId xmlns:p14="http://schemas.microsoft.com/office/powerpoint/2010/main" val="4245006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858000" cy="715962"/>
          </a:xfrm>
        </p:spPr>
        <p:txBody>
          <a:bodyPr>
            <a:normAutofit/>
          </a:bodyPr>
          <a:lstStyle>
            <a:lvl1pPr algn="l">
              <a:defRPr sz="2800">
                <a:latin typeface="Arial Black" panose="020B0A04020102020204" pitchFamily="34" charset="0"/>
              </a:defRPr>
            </a:lvl1pPr>
          </a:lstStyle>
          <a:p>
            <a:r>
              <a:rPr lang="en-US" dirty="0"/>
              <a:t>Click to edit Master title style</a:t>
            </a:r>
          </a:p>
        </p:txBody>
      </p:sp>
      <p:sp>
        <p:nvSpPr>
          <p:cNvPr id="3" name="Content Placeholder 2"/>
          <p:cNvSpPr>
            <a:spLocks noGrp="1"/>
          </p:cNvSpPr>
          <p:nvPr>
            <p:ph idx="1" hasCustomPrompt="1"/>
          </p:nvPr>
        </p:nvSpPr>
        <p:spPr>
          <a:xfrm>
            <a:off x="457200" y="1143000"/>
            <a:ext cx="8229600" cy="4983163"/>
          </a:xfrm>
        </p:spPr>
        <p:txBody>
          <a:bodyPr/>
          <a:lstStyle>
            <a:lvl1pPr>
              <a:defRPr sz="2800"/>
            </a:lvl1pPr>
            <a:lvl2pPr>
              <a:defRPr sz="2400"/>
            </a:lvl2pPr>
            <a:lvl3pPr>
              <a:defRPr sz="2000"/>
            </a:lvl3pPr>
            <a:lvl4pPr>
              <a:defRPr sz="18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E21CBDD-1E69-4F61-866B-FA1AE16F3CC0}" type="datetime1">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DBCB69-547C-4F68-819F-474A80AB012D}" type="slidenum">
              <a:rPr lang="en-US" smtClean="0"/>
              <a:t>‹#›</a:t>
            </a:fld>
            <a:endParaRPr lang="en-US"/>
          </a:p>
        </p:txBody>
      </p:sp>
    </p:spTree>
    <p:extLst>
      <p:ext uri="{BB962C8B-B14F-4D97-AF65-F5344CB8AC3E}">
        <p14:creationId xmlns:p14="http://schemas.microsoft.com/office/powerpoint/2010/main" val="4029376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568DDB-5B81-4801-84CA-424DAF5069B0}" type="datetime1">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DBCB69-547C-4F68-819F-474A80AB012D}" type="slidenum">
              <a:rPr lang="en-US" smtClean="0"/>
              <a:t>‹#›</a:t>
            </a:fld>
            <a:endParaRPr lang="en-US"/>
          </a:p>
        </p:txBody>
      </p:sp>
    </p:spTree>
    <p:extLst>
      <p:ext uri="{BB962C8B-B14F-4D97-AF65-F5344CB8AC3E}">
        <p14:creationId xmlns:p14="http://schemas.microsoft.com/office/powerpoint/2010/main" val="2590370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BD87047-40B2-4FF7-B4C9-EEEBCEA53785}" type="datetime1">
              <a:rPr lang="en-US" smtClean="0"/>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DBCB69-547C-4F68-819F-474A80AB012D}" type="slidenum">
              <a:rPr lang="en-US" smtClean="0"/>
              <a:t>‹#›</a:t>
            </a:fld>
            <a:endParaRPr lang="en-US"/>
          </a:p>
        </p:txBody>
      </p:sp>
    </p:spTree>
    <p:extLst>
      <p:ext uri="{BB962C8B-B14F-4D97-AF65-F5344CB8AC3E}">
        <p14:creationId xmlns:p14="http://schemas.microsoft.com/office/powerpoint/2010/main" val="906132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C09FA7E-43C1-444C-BCB1-34732D68F42F}" type="datetime1">
              <a:rPr lang="en-US" smtClean="0"/>
              <a:t>10/7/2024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DBCB69-547C-4F68-819F-474A80AB012D}" type="slidenum">
              <a:rPr lang="en-US" smtClean="0"/>
              <a:t>‹#›</a:t>
            </a:fld>
            <a:endParaRPr lang="en-US"/>
          </a:p>
        </p:txBody>
      </p:sp>
    </p:spTree>
    <p:extLst>
      <p:ext uri="{BB962C8B-B14F-4D97-AF65-F5344CB8AC3E}">
        <p14:creationId xmlns:p14="http://schemas.microsoft.com/office/powerpoint/2010/main" val="2688345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578D2C8-54C0-440A-825B-09F17CF533BF}" type="datetime1">
              <a:rPr lang="en-US" smtClean="0"/>
              <a:t>10/7/2024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DBCB69-547C-4F68-819F-474A80AB012D}" type="slidenum">
              <a:rPr lang="en-US" smtClean="0"/>
              <a:t>‹#›</a:t>
            </a:fld>
            <a:endParaRPr lang="en-US"/>
          </a:p>
        </p:txBody>
      </p:sp>
    </p:spTree>
    <p:extLst>
      <p:ext uri="{BB962C8B-B14F-4D97-AF65-F5344CB8AC3E}">
        <p14:creationId xmlns:p14="http://schemas.microsoft.com/office/powerpoint/2010/main" val="2403747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458310-4713-4A89-889B-D53ED524B0F1}" type="datetime1">
              <a:rPr lang="en-US" smtClean="0"/>
              <a:t>10/7/2024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DBCB69-547C-4F68-819F-474A80AB012D}" type="slidenum">
              <a:rPr lang="en-US" smtClean="0"/>
              <a:t>‹#›</a:t>
            </a:fld>
            <a:endParaRPr lang="en-US"/>
          </a:p>
        </p:txBody>
      </p:sp>
    </p:spTree>
    <p:extLst>
      <p:ext uri="{BB962C8B-B14F-4D97-AF65-F5344CB8AC3E}">
        <p14:creationId xmlns:p14="http://schemas.microsoft.com/office/powerpoint/2010/main" val="4145843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50D771-84A8-4AFD-99FA-6DCC0D407338}" type="datetime1">
              <a:rPr lang="en-US" smtClean="0"/>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DBCB69-547C-4F68-819F-474A80AB012D}" type="slidenum">
              <a:rPr lang="en-US" smtClean="0"/>
              <a:t>‹#›</a:t>
            </a:fld>
            <a:endParaRPr lang="en-US"/>
          </a:p>
        </p:txBody>
      </p:sp>
    </p:spTree>
    <p:extLst>
      <p:ext uri="{BB962C8B-B14F-4D97-AF65-F5344CB8AC3E}">
        <p14:creationId xmlns:p14="http://schemas.microsoft.com/office/powerpoint/2010/main" val="2760579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2DEB2C-504F-4360-A332-76EC723E4699}" type="datetime1">
              <a:rPr lang="en-US" smtClean="0"/>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DBCB69-547C-4F68-819F-474A80AB012D}" type="slidenum">
              <a:rPr lang="en-US" smtClean="0"/>
              <a:t>‹#›</a:t>
            </a:fld>
            <a:endParaRPr lang="en-US"/>
          </a:p>
        </p:txBody>
      </p:sp>
    </p:spTree>
    <p:extLst>
      <p:ext uri="{BB962C8B-B14F-4D97-AF65-F5344CB8AC3E}">
        <p14:creationId xmlns:p14="http://schemas.microsoft.com/office/powerpoint/2010/main" val="2497132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80007-A3D2-478C-8745-0F0532D50CF4}" type="datetime1">
              <a:rPr lang="en-US" smtClean="0"/>
              <a:t>10/7/2024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DBCB69-547C-4F68-819F-474A80AB012D}" type="slidenum">
              <a:rPr lang="en-US" smtClean="0"/>
              <a:t>‹#›</a:t>
            </a:fld>
            <a:endParaRPr lang="en-US"/>
          </a:p>
        </p:txBody>
      </p:sp>
      <p:pic>
        <p:nvPicPr>
          <p:cNvPr id="7"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738732" y="0"/>
            <a:ext cx="1377617" cy="8229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611656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2800" kern="1200">
          <a:solidFill>
            <a:schemeClr val="tx1"/>
          </a:solidFill>
          <a:latin typeface="Arial Black" panose="020B0A0402010202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Sandra.cook@arkansas.gov" TargetMode="External"/><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2.jpeg"/><Relationship Id="rId4" Type="http://schemas.openxmlformats.org/officeDocument/2006/relationships/hyperlink" Target="mailto:RHLD.DataOversight@arkansas.gov"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19" descr="C:\Users\tdasgupta\Documents\AID logo.JP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8153399" y="5825719"/>
            <a:ext cx="976423" cy="976423"/>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0" y="5760354"/>
            <a:ext cx="5334000" cy="954107"/>
          </a:xfrm>
          <a:prstGeom prst="rect">
            <a:avLst/>
          </a:prstGeom>
          <a:noFill/>
        </p:spPr>
        <p:txBody>
          <a:bodyPr wrap="square" rtlCol="0">
            <a:spAutoFit/>
          </a:bodyPr>
          <a:lstStyle/>
          <a:p>
            <a:r>
              <a:rPr lang="en-US" sz="1400" dirty="0">
                <a:latin typeface="Arial Black" panose="020B0A04020102020204" pitchFamily="34" charset="0"/>
              </a:rPr>
              <a:t>10:00 am-11:30 am Central</a:t>
            </a:r>
          </a:p>
          <a:p>
            <a:r>
              <a:rPr lang="en-US" sz="1400" dirty="0">
                <a:latin typeface="Arial Black" panose="020B0A04020102020204" pitchFamily="34" charset="0"/>
              </a:rPr>
              <a:t>October 7, 2024</a:t>
            </a:r>
          </a:p>
          <a:p>
            <a:r>
              <a:rPr lang="en-US" sz="1400" dirty="0">
                <a:latin typeface="Arial Black" panose="020B0A04020102020204" pitchFamily="34" charset="0"/>
              </a:rPr>
              <a:t>Regulatory Health Link Division,</a:t>
            </a:r>
          </a:p>
          <a:p>
            <a:r>
              <a:rPr lang="en-US" sz="1400" dirty="0">
                <a:latin typeface="Arial Black" panose="020B0A04020102020204" pitchFamily="34" charset="0"/>
              </a:rPr>
              <a:t>Arkansas Insurance Dept., Dept. of Commerce </a:t>
            </a:r>
          </a:p>
        </p:txBody>
      </p:sp>
      <p:sp>
        <p:nvSpPr>
          <p:cNvPr id="5" name="TextBox 4"/>
          <p:cNvSpPr txBox="1"/>
          <p:nvPr/>
        </p:nvSpPr>
        <p:spPr>
          <a:xfrm>
            <a:off x="457200" y="914400"/>
            <a:ext cx="8382000" cy="2554545"/>
          </a:xfrm>
          <a:prstGeom prst="rect">
            <a:avLst/>
          </a:prstGeom>
          <a:noFill/>
        </p:spPr>
        <p:txBody>
          <a:bodyPr wrap="square" rtlCol="0">
            <a:spAutoFit/>
            <a:scene3d>
              <a:camera prst="orthographicFront"/>
              <a:lightRig rig="soft" dir="tl">
                <a:rot lat="0" lon="0" rev="0"/>
              </a:lightRig>
            </a:scene3d>
            <a:sp3d contourW="25400" prstMaterial="matte">
              <a:contourClr>
                <a:schemeClr val="accent2">
                  <a:tint val="20000"/>
                </a:schemeClr>
              </a:contourClr>
            </a:sp3d>
          </a:bodyPr>
          <a:lstStyle/>
          <a:p>
            <a:pPr algn="ctr"/>
            <a:r>
              <a:rPr lang="en-US" sz="7200" b="1" dirty="0">
                <a:latin typeface="Arial Unicode MS" panose="020B0604020202020204" pitchFamily="34" charset="-128"/>
                <a:ea typeface="Arial Unicode MS" panose="020B0604020202020204" pitchFamily="34" charset="-128"/>
                <a:cs typeface="Arial Unicode MS" panose="020B0604020202020204" pitchFamily="34" charset="-128"/>
              </a:rPr>
              <a:t>Network Adequacy </a:t>
            </a:r>
          </a:p>
          <a:p>
            <a:pPr algn="ctr"/>
            <a:r>
              <a:rPr lang="en-US" sz="4400" b="1" dirty="0">
                <a:latin typeface="Arial Unicode MS" panose="020B0604020202020204" pitchFamily="34" charset="-128"/>
                <a:ea typeface="Arial Unicode MS" panose="020B0604020202020204" pitchFamily="34" charset="-128"/>
                <a:cs typeface="Arial Unicode MS" panose="020B0604020202020204" pitchFamily="34" charset="-128"/>
              </a:rPr>
              <a:t>Data Maintenance Planning </a:t>
            </a:r>
          </a:p>
          <a:p>
            <a:pPr algn="ctr"/>
            <a:endParaRPr lang="en-US" sz="4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00401" y="5773749"/>
            <a:ext cx="1748199" cy="10443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lide Number Placeholder 5"/>
          <p:cNvSpPr>
            <a:spLocks noGrp="1"/>
          </p:cNvSpPr>
          <p:nvPr>
            <p:ph type="sldNum" sz="quarter" idx="12"/>
          </p:nvPr>
        </p:nvSpPr>
        <p:spPr/>
        <p:txBody>
          <a:bodyPr/>
          <a:lstStyle/>
          <a:p>
            <a:fld id="{62DBCB69-547C-4F68-819F-474A80AB012D}" type="slidenum">
              <a:rPr lang="en-US" smtClean="0"/>
              <a:t>1</a:t>
            </a:fld>
            <a:endParaRPr lang="en-US"/>
          </a:p>
        </p:txBody>
      </p:sp>
    </p:spTree>
    <p:extLst>
      <p:ext uri="{BB962C8B-B14F-4D97-AF65-F5344CB8AC3E}">
        <p14:creationId xmlns:p14="http://schemas.microsoft.com/office/powerpoint/2010/main" val="3284948828"/>
      </p:ext>
    </p:extLst>
  </p:cSld>
  <p:clrMapOvr>
    <a:masterClrMapping/>
  </p:clrMapOvr>
  <p:transition spd="slow">
    <p:pu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3EEBD-FEF3-BF02-A4B9-17B10AC1708E}"/>
              </a:ext>
            </a:extLst>
          </p:cNvPr>
          <p:cNvSpPr>
            <a:spLocks noGrp="1"/>
          </p:cNvSpPr>
          <p:nvPr>
            <p:ph type="title"/>
          </p:nvPr>
        </p:nvSpPr>
        <p:spPr/>
        <p:txBody>
          <a:bodyPr/>
          <a:lstStyle/>
          <a:p>
            <a:r>
              <a:rPr lang="en-US" dirty="0"/>
              <a:t> </a:t>
            </a:r>
          </a:p>
        </p:txBody>
      </p:sp>
      <p:sp>
        <p:nvSpPr>
          <p:cNvPr id="4" name="Slide Number Placeholder 3">
            <a:extLst>
              <a:ext uri="{FF2B5EF4-FFF2-40B4-BE49-F238E27FC236}">
                <a16:creationId xmlns:a16="http://schemas.microsoft.com/office/drawing/2014/main" id="{C808D042-0FB6-8457-3A54-0C0D5D08B787}"/>
              </a:ext>
            </a:extLst>
          </p:cNvPr>
          <p:cNvSpPr>
            <a:spLocks noGrp="1"/>
          </p:cNvSpPr>
          <p:nvPr>
            <p:ph type="sldNum" sz="quarter" idx="12"/>
          </p:nvPr>
        </p:nvSpPr>
        <p:spPr/>
        <p:txBody>
          <a:bodyPr/>
          <a:lstStyle/>
          <a:p>
            <a:fld id="{62DBCB69-547C-4F68-819F-474A80AB012D}" type="slidenum">
              <a:rPr lang="en-US" smtClean="0"/>
              <a:t>10</a:t>
            </a:fld>
            <a:endParaRPr lang="en-US"/>
          </a:p>
        </p:txBody>
      </p:sp>
      <p:pic>
        <p:nvPicPr>
          <p:cNvPr id="12" name="Picture 11">
            <a:extLst>
              <a:ext uri="{FF2B5EF4-FFF2-40B4-BE49-F238E27FC236}">
                <a16:creationId xmlns:a16="http://schemas.microsoft.com/office/drawing/2014/main" id="{DA79C43A-1694-3E81-ABAC-AA240F3635F9}"/>
              </a:ext>
            </a:extLst>
          </p:cNvPr>
          <p:cNvPicPr>
            <a:picLocks noChangeAspect="1"/>
          </p:cNvPicPr>
          <p:nvPr/>
        </p:nvPicPr>
        <p:blipFill>
          <a:blip r:embed="rId2"/>
          <a:stretch>
            <a:fillRect/>
          </a:stretch>
        </p:blipFill>
        <p:spPr>
          <a:xfrm>
            <a:off x="1036713" y="1676400"/>
            <a:ext cx="7070575" cy="3505200"/>
          </a:xfrm>
          <a:prstGeom prst="rect">
            <a:avLst/>
          </a:prstGeom>
        </p:spPr>
      </p:pic>
    </p:spTree>
    <p:extLst>
      <p:ext uri="{BB962C8B-B14F-4D97-AF65-F5344CB8AC3E}">
        <p14:creationId xmlns:p14="http://schemas.microsoft.com/office/powerpoint/2010/main" val="3204079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888434D-9861-A47B-4300-A458FE7AF791}"/>
              </a:ext>
            </a:extLst>
          </p:cNvPr>
          <p:cNvSpPr>
            <a:spLocks noGrp="1"/>
          </p:cNvSpPr>
          <p:nvPr>
            <p:ph type="sldNum" sz="quarter" idx="12"/>
          </p:nvPr>
        </p:nvSpPr>
        <p:spPr/>
        <p:txBody>
          <a:bodyPr/>
          <a:lstStyle/>
          <a:p>
            <a:fld id="{62DBCB69-547C-4F68-819F-474A80AB012D}" type="slidenum">
              <a:rPr lang="en-US" smtClean="0"/>
              <a:t>11</a:t>
            </a:fld>
            <a:endParaRPr lang="en-US"/>
          </a:p>
        </p:txBody>
      </p:sp>
      <p:pic>
        <p:nvPicPr>
          <p:cNvPr id="6" name="Picture 5">
            <a:extLst>
              <a:ext uri="{FF2B5EF4-FFF2-40B4-BE49-F238E27FC236}">
                <a16:creationId xmlns:a16="http://schemas.microsoft.com/office/drawing/2014/main" id="{6000171E-69D3-92E9-49A0-68614151799D}"/>
              </a:ext>
            </a:extLst>
          </p:cNvPr>
          <p:cNvPicPr>
            <a:picLocks noChangeAspect="1"/>
          </p:cNvPicPr>
          <p:nvPr/>
        </p:nvPicPr>
        <p:blipFill>
          <a:blip r:embed="rId2"/>
          <a:stretch>
            <a:fillRect/>
          </a:stretch>
        </p:blipFill>
        <p:spPr>
          <a:xfrm>
            <a:off x="594757" y="2204866"/>
            <a:ext cx="7954485" cy="2448267"/>
          </a:xfrm>
          <a:prstGeom prst="rect">
            <a:avLst/>
          </a:prstGeom>
        </p:spPr>
      </p:pic>
    </p:spTree>
    <p:extLst>
      <p:ext uri="{BB962C8B-B14F-4D97-AF65-F5344CB8AC3E}">
        <p14:creationId xmlns:p14="http://schemas.microsoft.com/office/powerpoint/2010/main" val="29288616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C5155D1-E3B5-57AB-9A20-5DE5DFDF75F5}"/>
              </a:ext>
            </a:extLst>
          </p:cNvPr>
          <p:cNvPicPr>
            <a:picLocks noChangeAspect="1"/>
          </p:cNvPicPr>
          <p:nvPr/>
        </p:nvPicPr>
        <p:blipFill>
          <a:blip r:embed="rId2"/>
          <a:stretch>
            <a:fillRect/>
          </a:stretch>
        </p:blipFill>
        <p:spPr>
          <a:xfrm>
            <a:off x="18553" y="2248597"/>
            <a:ext cx="9144000" cy="4472878"/>
          </a:xfrm>
          <a:prstGeom prst="rect">
            <a:avLst/>
          </a:prstGeom>
        </p:spPr>
      </p:pic>
      <p:sp>
        <p:nvSpPr>
          <p:cNvPr id="2" name="Title 1">
            <a:extLst>
              <a:ext uri="{FF2B5EF4-FFF2-40B4-BE49-F238E27FC236}">
                <a16:creationId xmlns:a16="http://schemas.microsoft.com/office/drawing/2014/main" id="{A02B26E5-FC49-B97F-CCE9-070C07370CA4}"/>
              </a:ext>
            </a:extLst>
          </p:cNvPr>
          <p:cNvSpPr>
            <a:spLocks noGrp="1"/>
          </p:cNvSpPr>
          <p:nvPr>
            <p:ph type="title"/>
          </p:nvPr>
        </p:nvSpPr>
        <p:spPr/>
        <p:txBody>
          <a:bodyPr/>
          <a:lstStyle/>
          <a:p>
            <a:r>
              <a:rPr lang="en-US" dirty="0"/>
              <a:t>From the past meeting…</a:t>
            </a:r>
          </a:p>
        </p:txBody>
      </p:sp>
      <p:sp>
        <p:nvSpPr>
          <p:cNvPr id="4" name="Slide Number Placeholder 3">
            <a:extLst>
              <a:ext uri="{FF2B5EF4-FFF2-40B4-BE49-F238E27FC236}">
                <a16:creationId xmlns:a16="http://schemas.microsoft.com/office/drawing/2014/main" id="{4B33619B-8BA6-91D3-AF0A-4092882F1B15}"/>
              </a:ext>
            </a:extLst>
          </p:cNvPr>
          <p:cNvSpPr>
            <a:spLocks noGrp="1"/>
          </p:cNvSpPr>
          <p:nvPr>
            <p:ph type="sldNum" sz="quarter" idx="12"/>
          </p:nvPr>
        </p:nvSpPr>
        <p:spPr/>
        <p:txBody>
          <a:bodyPr/>
          <a:lstStyle/>
          <a:p>
            <a:fld id="{62DBCB69-547C-4F68-819F-474A80AB012D}" type="slidenum">
              <a:rPr lang="en-US" smtClean="0"/>
              <a:t>12</a:t>
            </a:fld>
            <a:endParaRPr lang="en-US"/>
          </a:p>
        </p:txBody>
      </p:sp>
      <p:pic>
        <p:nvPicPr>
          <p:cNvPr id="6" name="Picture 5">
            <a:extLst>
              <a:ext uri="{FF2B5EF4-FFF2-40B4-BE49-F238E27FC236}">
                <a16:creationId xmlns:a16="http://schemas.microsoft.com/office/drawing/2014/main" id="{5D51AF1A-CA13-CA21-B810-3AB7562E92EC}"/>
              </a:ext>
            </a:extLst>
          </p:cNvPr>
          <p:cNvPicPr>
            <a:picLocks noChangeAspect="1"/>
          </p:cNvPicPr>
          <p:nvPr/>
        </p:nvPicPr>
        <p:blipFill>
          <a:blip r:embed="rId3"/>
          <a:srcRect t="55708" b="34775"/>
          <a:stretch/>
        </p:blipFill>
        <p:spPr>
          <a:xfrm rot="21431983">
            <a:off x="-792696" y="1415150"/>
            <a:ext cx="10078100" cy="719391"/>
          </a:xfrm>
          <a:prstGeom prst="rect">
            <a:avLst/>
          </a:prstGeom>
        </p:spPr>
      </p:pic>
    </p:spTree>
    <p:extLst>
      <p:ext uri="{BB962C8B-B14F-4D97-AF65-F5344CB8AC3E}">
        <p14:creationId xmlns:p14="http://schemas.microsoft.com/office/powerpoint/2010/main" val="325975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5B5DB-8975-A5E9-5DF0-BEEA92D65134}"/>
              </a:ext>
            </a:extLst>
          </p:cNvPr>
          <p:cNvSpPr>
            <a:spLocks noGrp="1"/>
          </p:cNvSpPr>
          <p:nvPr>
            <p:ph type="title"/>
          </p:nvPr>
        </p:nvSpPr>
        <p:spPr/>
        <p:txBody>
          <a:bodyPr>
            <a:normAutofit fontScale="90000"/>
          </a:bodyPr>
          <a:lstStyle/>
          <a:p>
            <a:r>
              <a:rPr lang="en-US" dirty="0"/>
              <a:t>Urging caution over APCD based corrections</a:t>
            </a:r>
          </a:p>
        </p:txBody>
      </p:sp>
      <p:sp>
        <p:nvSpPr>
          <p:cNvPr id="3" name="Content Placeholder 2">
            <a:extLst>
              <a:ext uri="{FF2B5EF4-FFF2-40B4-BE49-F238E27FC236}">
                <a16:creationId xmlns:a16="http://schemas.microsoft.com/office/drawing/2014/main" id="{93A06F8D-44A8-B29E-19A6-041F7A3CC65B}"/>
              </a:ext>
            </a:extLst>
          </p:cNvPr>
          <p:cNvSpPr>
            <a:spLocks noGrp="1"/>
          </p:cNvSpPr>
          <p:nvPr>
            <p:ph idx="1"/>
          </p:nvPr>
        </p:nvSpPr>
        <p:spPr/>
        <p:txBody>
          <a:bodyPr>
            <a:normAutofit fontScale="77500" lnSpcReduction="20000"/>
          </a:bodyPr>
          <a:lstStyle/>
          <a:p>
            <a:r>
              <a:rPr lang="en-US" dirty="0"/>
              <a:t>AID is urging caution against its own suggestion based on NPIs disappearing from the APCD in recent years.</a:t>
            </a:r>
          </a:p>
          <a:p>
            <a:r>
              <a:rPr lang="en-US" dirty="0"/>
              <a:t>Motivation behind Department’s effort to use the APCD was to make it easier on the issuers by shrinking the size of the PTNP list starting at 41K rows. Disappearing NPIs from APCD claims seemed reasonable to purge as outdated data.</a:t>
            </a:r>
          </a:p>
          <a:p>
            <a:r>
              <a:rPr lang="en-US" dirty="0"/>
              <a:t>The Department does not want to make things worse in its effort to help in the collaborative data maintenance program by suggesting this APCD based purge.</a:t>
            </a:r>
          </a:p>
          <a:p>
            <a:r>
              <a:rPr lang="en-US" dirty="0"/>
              <a:t>APCD based cleanup amounts to using billing systems to clean the Network systems. The Department urges issuers to consult with experts who have understanding of </a:t>
            </a:r>
            <a:r>
              <a:rPr lang="en-US" b="1" i="1" dirty="0"/>
              <a:t>both, the billing and network systems </a:t>
            </a:r>
            <a:r>
              <a:rPr lang="en-US" dirty="0"/>
              <a:t>if the APCD based cleanup is a good idea in the first place, and accordingly vote. </a:t>
            </a:r>
          </a:p>
          <a:p>
            <a:r>
              <a:rPr lang="en-US" dirty="0"/>
              <a:t>Lastly, with our limited APCD experience, data teased out from the APCD should NOT be accepted without some vetting.</a:t>
            </a:r>
          </a:p>
          <a:p>
            <a:endParaRPr lang="en-US" dirty="0"/>
          </a:p>
        </p:txBody>
      </p:sp>
      <p:sp>
        <p:nvSpPr>
          <p:cNvPr id="4" name="Slide Number Placeholder 3">
            <a:extLst>
              <a:ext uri="{FF2B5EF4-FFF2-40B4-BE49-F238E27FC236}">
                <a16:creationId xmlns:a16="http://schemas.microsoft.com/office/drawing/2014/main" id="{4FDAC761-A112-AEBB-0A6C-72847624B989}"/>
              </a:ext>
            </a:extLst>
          </p:cNvPr>
          <p:cNvSpPr>
            <a:spLocks noGrp="1"/>
          </p:cNvSpPr>
          <p:nvPr>
            <p:ph type="sldNum" sz="quarter" idx="12"/>
          </p:nvPr>
        </p:nvSpPr>
        <p:spPr/>
        <p:txBody>
          <a:bodyPr/>
          <a:lstStyle/>
          <a:p>
            <a:fld id="{62DBCB69-547C-4F68-819F-474A80AB012D}" type="slidenum">
              <a:rPr lang="en-US" smtClean="0"/>
              <a:t>13</a:t>
            </a:fld>
            <a:endParaRPr lang="en-US"/>
          </a:p>
        </p:txBody>
      </p:sp>
    </p:spTree>
    <p:extLst>
      <p:ext uri="{BB962C8B-B14F-4D97-AF65-F5344CB8AC3E}">
        <p14:creationId xmlns:p14="http://schemas.microsoft.com/office/powerpoint/2010/main" val="133979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Users\tdasgupta\AppData\Local\Microsoft\Windows\Temporary Internet Files\Content.IE5\VO259DFF\MP900398831[1].jpg"/>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a:stretch/>
        </p:blipFill>
        <p:spPr bwMode="auto">
          <a:xfrm>
            <a:off x="2841812" y="2590800"/>
            <a:ext cx="6149788" cy="401618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57200" y="152400"/>
            <a:ext cx="8229600" cy="782549"/>
          </a:xfrm>
        </p:spPr>
        <p:txBody>
          <a:bodyPr>
            <a:normAutofit/>
          </a:bodyPr>
          <a:lstStyle/>
          <a:p>
            <a:r>
              <a:rPr lang="en-US" sz="3200" b="1" dirty="0"/>
              <a:t>          Discussions &amp; Questions</a:t>
            </a:r>
          </a:p>
        </p:txBody>
      </p:sp>
      <p:sp>
        <p:nvSpPr>
          <p:cNvPr id="3" name="Content Placeholder 2"/>
          <p:cNvSpPr>
            <a:spLocks noGrp="1"/>
          </p:cNvSpPr>
          <p:nvPr>
            <p:ph idx="1"/>
          </p:nvPr>
        </p:nvSpPr>
        <p:spPr>
          <a:xfrm>
            <a:off x="457200" y="1017142"/>
            <a:ext cx="8229600" cy="5339208"/>
          </a:xfrm>
        </p:spPr>
        <p:txBody>
          <a:bodyPr>
            <a:normAutofit/>
          </a:bodyPr>
          <a:lstStyle/>
          <a:p>
            <a:pPr marL="0" indent="0" algn="ctr">
              <a:buNone/>
            </a:pPr>
            <a:endParaRPr lang="en-US" sz="2800" dirty="0">
              <a:hlinkClick r:id="rId3"/>
            </a:endParaRPr>
          </a:p>
          <a:p>
            <a:pPr marL="0" indent="0" algn="ctr">
              <a:buNone/>
            </a:pPr>
            <a:r>
              <a:rPr lang="en-US" dirty="0"/>
              <a:t>Email </a:t>
            </a:r>
          </a:p>
          <a:p>
            <a:pPr marL="0" indent="0" algn="ctr">
              <a:buNone/>
            </a:pPr>
            <a:r>
              <a:rPr lang="en-US" dirty="0">
                <a:hlinkClick r:id="rId4"/>
              </a:rPr>
              <a:t>RHLD.DataOversight@arkansas.gov</a:t>
            </a:r>
            <a:r>
              <a:rPr lang="en-US" dirty="0"/>
              <a:t>   </a:t>
            </a:r>
            <a:endParaRPr lang="en-US" sz="2800" dirty="0"/>
          </a:p>
          <a:p>
            <a:pPr marL="0" indent="0" algn="ctr">
              <a:buNone/>
            </a:pPr>
            <a:endParaRPr lang="en-US" sz="1100" dirty="0"/>
          </a:p>
          <a:p>
            <a:pPr marL="0" indent="0" algn="ctr">
              <a:buNone/>
            </a:pPr>
            <a:endParaRPr lang="en-US" sz="4400" dirty="0"/>
          </a:p>
        </p:txBody>
      </p:sp>
      <p:pic>
        <p:nvPicPr>
          <p:cNvPr id="6" name="Picture 19" descr="C:\Users\tdasgupta\Documents\AID logo.JPG"/>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7543800" y="5267325"/>
            <a:ext cx="1428750" cy="14287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p:cNvPicPr>
            <a:picLocks noChangeAspect="1" noChangeArrowheads="1"/>
          </p:cNvPicPr>
          <p:nvPr/>
        </p:nvPicPr>
        <p:blipFill rotWithShape="1">
          <a:blip r:embed="rId6" cstate="screen">
            <a:extLst>
              <a:ext uri="{28A0092B-C50C-407E-A947-70E740481C1C}">
                <a14:useLocalDpi xmlns:a14="http://schemas.microsoft.com/office/drawing/2010/main"/>
              </a:ext>
            </a:extLst>
          </a:blip>
          <a:srcRect l="-1"/>
          <a:stretch/>
        </p:blipFill>
        <p:spPr bwMode="auto">
          <a:xfrm>
            <a:off x="13448" y="5105400"/>
            <a:ext cx="1702166"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62DBCB69-547C-4F68-819F-474A80AB012D}" type="slidenum">
              <a:rPr lang="en-US" smtClean="0"/>
              <a:t>14</a:t>
            </a:fld>
            <a:endParaRPr lang="en-US"/>
          </a:p>
        </p:txBody>
      </p:sp>
    </p:spTree>
    <p:extLst>
      <p:ext uri="{BB962C8B-B14F-4D97-AF65-F5344CB8AC3E}">
        <p14:creationId xmlns:p14="http://schemas.microsoft.com/office/powerpoint/2010/main" val="2490661247"/>
      </p:ext>
    </p:extLst>
  </p:cSld>
  <p:clrMapOvr>
    <a:masterClrMapping/>
  </p:clrMapOvr>
  <p:transition spd="slow">
    <p:pu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Appendix</a:t>
            </a:r>
          </a:p>
        </p:txBody>
      </p:sp>
      <p:sp>
        <p:nvSpPr>
          <p:cNvPr id="6" name="Text Placeholder 5"/>
          <p:cNvSpPr>
            <a:spLocks noGrp="1"/>
          </p:cNvSpPr>
          <p:nvPr>
            <p:ph type="body" idx="1"/>
          </p:nvPr>
        </p:nvSpPr>
        <p:spPr/>
        <p:txBody>
          <a:bodyPr/>
          <a:lstStyle/>
          <a:p>
            <a:r>
              <a:rPr lang="en-US" dirty="0"/>
              <a:t>Additional Reference slides </a:t>
            </a:r>
          </a:p>
        </p:txBody>
      </p:sp>
      <p:sp>
        <p:nvSpPr>
          <p:cNvPr id="4" name="Slide Number Placeholder 3"/>
          <p:cNvSpPr>
            <a:spLocks noGrp="1"/>
          </p:cNvSpPr>
          <p:nvPr>
            <p:ph type="sldNum" sz="quarter" idx="12"/>
          </p:nvPr>
        </p:nvSpPr>
        <p:spPr/>
        <p:txBody>
          <a:bodyPr/>
          <a:lstStyle/>
          <a:p>
            <a:fld id="{62DBCB69-547C-4F68-819F-474A80AB012D}" type="slidenum">
              <a:rPr lang="en-US" smtClean="0"/>
              <a:t>15</a:t>
            </a:fld>
            <a:endParaRPr lang="en-US"/>
          </a:p>
        </p:txBody>
      </p:sp>
    </p:spTree>
    <p:extLst>
      <p:ext uri="{BB962C8B-B14F-4D97-AF65-F5344CB8AC3E}">
        <p14:creationId xmlns:p14="http://schemas.microsoft.com/office/powerpoint/2010/main" val="3465952141"/>
      </p:ext>
    </p:extLst>
  </p:cSld>
  <p:clrMapOvr>
    <a:masterClrMapping/>
  </p:clrMapOvr>
  <p:transition spd="slow">
    <p:push/>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Errors to avoid during Stage 1: “Suggestions for change” (1 of 3)</a:t>
            </a:r>
          </a:p>
        </p:txBody>
      </p:sp>
      <p:sp>
        <p:nvSpPr>
          <p:cNvPr id="3" name="Content Placeholder 2"/>
          <p:cNvSpPr>
            <a:spLocks noGrp="1"/>
          </p:cNvSpPr>
          <p:nvPr>
            <p:ph idx="1"/>
          </p:nvPr>
        </p:nvSpPr>
        <p:spPr>
          <a:xfrm>
            <a:off x="457200" y="1143000"/>
            <a:ext cx="8229600" cy="5334000"/>
          </a:xfrm>
        </p:spPr>
        <p:txBody>
          <a:bodyPr>
            <a:normAutofit fontScale="55000" lnSpcReduction="20000"/>
          </a:bodyPr>
          <a:lstStyle/>
          <a:p>
            <a:r>
              <a:rPr lang="en-US" sz="2700" dirty="0"/>
              <a:t>Please understand that PTNP data maintenance is NOT just about your network(s) alone. DO not attempt to remove a provider who is not in your network anymore but may work for others.   </a:t>
            </a:r>
          </a:p>
          <a:p>
            <a:r>
              <a:rPr lang="en-US" sz="2700" dirty="0"/>
              <a:t>Please understand that our PTNP data maintenance attempts to focus on actual provider practice rather than academic qualifications. For example, a provider who is qualified in “Internal Medicine” but is known to work only in the ER of a hospital, should not be classified as a Primary Care Provider.   </a:t>
            </a:r>
          </a:p>
          <a:p>
            <a:r>
              <a:rPr lang="en-US" sz="2700" dirty="0"/>
              <a:t>Please remember we are communicating about correcting classifications of NPIs (i.e. Providers). Not whether a NPI (i.e. Provider) exists. Each line communicates either </a:t>
            </a:r>
            <a:r>
              <a:rPr lang="en-US" sz="2700" b="1" dirty="0"/>
              <a:t>addition of an NPI to a “C-bucket” –</a:t>
            </a:r>
            <a:r>
              <a:rPr lang="en-US" sz="2700" dirty="0"/>
              <a:t>OR-  </a:t>
            </a:r>
            <a:r>
              <a:rPr lang="en-US" sz="2700" b="1" dirty="0"/>
              <a:t>removal of an NPI from a “C-bucket”.</a:t>
            </a:r>
          </a:p>
          <a:p>
            <a:r>
              <a:rPr lang="en-US" sz="2700" dirty="0"/>
              <a:t>A misclassified NPI </a:t>
            </a:r>
            <a:r>
              <a:rPr lang="en-US" sz="2700" b="1" dirty="0"/>
              <a:t>*may* </a:t>
            </a:r>
            <a:r>
              <a:rPr lang="en-US" sz="2700" dirty="0"/>
              <a:t>require two or more suggestions. One would be a </a:t>
            </a:r>
            <a:r>
              <a:rPr lang="en-US" sz="2700" b="1" dirty="0">
                <a:solidFill>
                  <a:srgbClr val="FF0000"/>
                </a:solidFill>
              </a:rPr>
              <a:t>removal</a:t>
            </a:r>
            <a:r>
              <a:rPr lang="en-US" sz="2700" dirty="0"/>
              <a:t> from the incorrect “C-bucket” </a:t>
            </a:r>
            <a:r>
              <a:rPr lang="en-US" sz="2700" b="1" dirty="0"/>
              <a:t>and if not already assigned to the applicable “C-bucket(s)”, </a:t>
            </a:r>
            <a:r>
              <a:rPr lang="en-US" sz="2700" b="1" dirty="0">
                <a:solidFill>
                  <a:srgbClr val="FF0000"/>
                </a:solidFill>
              </a:rPr>
              <a:t>addition(s) </a:t>
            </a:r>
            <a:r>
              <a:rPr lang="en-US" sz="2700" dirty="0"/>
              <a:t>to the correct “C-bucket(s)”. Sometimes a misclassification may require only one suggestion- a removal from a “C-bucket” with no concomitant addition suggestions, since an appropriate “C-bucket” does not exist for the NPI.  </a:t>
            </a:r>
          </a:p>
          <a:p>
            <a:r>
              <a:rPr lang="en-US" sz="2700" dirty="0"/>
              <a:t>Try not to approach the PTNP data maintenance with an inclination towards one type of action (say an inclination towards either addition or deletion). AID tends to compare competitor networks before issuing an objection. Just focusing on say additions and not on removal of inaccurate NPI classifications may not help you in AID’s comparative analysis. Please approach the PTNP data maintenance as an effort towards accurate classification.  </a:t>
            </a:r>
          </a:p>
          <a:p>
            <a:r>
              <a:rPr lang="en-US" sz="2700" dirty="0"/>
              <a:t>While adding bordering state providers, please remember that AID does not have any “contiguous county” requirement. But bear in mind though that adding providers very far from the borders may not help with your average distance calculations. Add providers in bordering states that Arkansans do avail – because your consumers are probably the best judge.</a:t>
            </a:r>
          </a:p>
          <a:p>
            <a:endParaRPr lang="en-US" sz="2000" dirty="0"/>
          </a:p>
        </p:txBody>
      </p:sp>
      <p:sp>
        <p:nvSpPr>
          <p:cNvPr id="4" name="Slide Number Placeholder 3"/>
          <p:cNvSpPr>
            <a:spLocks noGrp="1"/>
          </p:cNvSpPr>
          <p:nvPr>
            <p:ph type="sldNum" sz="quarter" idx="12"/>
          </p:nvPr>
        </p:nvSpPr>
        <p:spPr/>
        <p:txBody>
          <a:bodyPr/>
          <a:lstStyle/>
          <a:p>
            <a:fld id="{62DBCB69-547C-4F68-819F-474A80AB012D}" type="slidenum">
              <a:rPr lang="en-US" smtClean="0"/>
              <a:t>16</a:t>
            </a:fld>
            <a:endParaRPr lang="en-US"/>
          </a:p>
        </p:txBody>
      </p:sp>
    </p:spTree>
    <p:extLst>
      <p:ext uri="{BB962C8B-B14F-4D97-AF65-F5344CB8AC3E}">
        <p14:creationId xmlns:p14="http://schemas.microsoft.com/office/powerpoint/2010/main" val="1228030670"/>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sz="2000" dirty="0"/>
              <a:t>While removing a misclassification for a provider be careful not to remove other classification for the same NPI that may be correct.</a:t>
            </a:r>
          </a:p>
          <a:p>
            <a:pPr lvl="1"/>
            <a:r>
              <a:rPr lang="en-US" sz="1600" dirty="0"/>
              <a:t>For instance while cleaning up misclassified Endocrinologist NPIs,  AID observed issuers removing correct association of those NPIs with Oncology.  </a:t>
            </a:r>
          </a:p>
          <a:p>
            <a:r>
              <a:rPr lang="en-US" sz="2000" dirty="0"/>
              <a:t>While adding a NPI to a “C-bucket”, please pay heed to the taxonomic definition of the “C-bucket”. Same consideration applies when looking for removals. </a:t>
            </a:r>
          </a:p>
          <a:p>
            <a:pPr lvl="1"/>
            <a:r>
              <a:rPr lang="en-US" sz="1600" dirty="0"/>
              <a:t>For instance the current definition of C250 (Access to Dental – General) does not include Pediatric Dentists, so do not add them to “Dental General”. Conversely if you know an NPI listed in “Dental – General” is an Pediatric Dentist by practice, ask for its removal. </a:t>
            </a:r>
          </a:p>
          <a:p>
            <a:r>
              <a:rPr lang="en-US" sz="2000" b="1" dirty="0"/>
              <a:t>Do</a:t>
            </a:r>
            <a:r>
              <a:rPr lang="en-US" sz="2000" dirty="0"/>
              <a:t> provide your most compelling reason for an addition or deletion. Each issuer’s reasons behind an addition or removal is shown to all issuers during the voting round and may influence their feedback. During vote processing AID may overrule the direction of a vote based on the strength of an issuer’s reason. </a:t>
            </a:r>
          </a:p>
          <a:p>
            <a:pPr lvl="1"/>
            <a:r>
              <a:rPr lang="en-US" sz="1600" dirty="0"/>
              <a:t>An example of a compelling reason for removal of a PCP can be a brief “Works only in emergency medicine in our 2016 claims data”.  </a:t>
            </a:r>
          </a:p>
          <a:p>
            <a:r>
              <a:rPr lang="en-US" sz="2000" dirty="0"/>
              <a:t>Download and use the correct template to suggest changes. Please do not fashion your own spreadsheet.      </a:t>
            </a:r>
          </a:p>
          <a:p>
            <a:r>
              <a:rPr lang="en-US" sz="2000" dirty="0"/>
              <a:t>AID had observed significant feedback in the voting stage (that comes later) saying that a particular NPI should belong to some other bucket. Please understand that the “Suggestions for change” stage is the stage to add or remove from an classification. </a:t>
            </a:r>
            <a:r>
              <a:rPr lang="en-US" sz="2000" b="1" dirty="0"/>
              <a:t>The voting stage that comes later, is not the place to make addition or removal suggestions. </a:t>
            </a:r>
          </a:p>
          <a:p>
            <a:pPr marL="0" indent="0">
              <a:buNone/>
            </a:pPr>
            <a:endParaRPr lang="en-US" sz="2000" b="1" dirty="0"/>
          </a:p>
        </p:txBody>
      </p:sp>
      <p:sp>
        <p:nvSpPr>
          <p:cNvPr id="4" name="Slide Number Placeholder 3"/>
          <p:cNvSpPr>
            <a:spLocks noGrp="1"/>
          </p:cNvSpPr>
          <p:nvPr>
            <p:ph type="sldNum" sz="quarter" idx="12"/>
          </p:nvPr>
        </p:nvSpPr>
        <p:spPr/>
        <p:txBody>
          <a:bodyPr/>
          <a:lstStyle/>
          <a:p>
            <a:fld id="{62DBCB69-547C-4F68-819F-474A80AB012D}" type="slidenum">
              <a:rPr lang="en-US" smtClean="0"/>
              <a:t>17</a:t>
            </a:fld>
            <a:endParaRPr lang="en-US"/>
          </a:p>
        </p:txBody>
      </p:sp>
      <p:sp>
        <p:nvSpPr>
          <p:cNvPr id="5" name="Title 4"/>
          <p:cNvSpPr>
            <a:spLocks noGrp="1"/>
          </p:cNvSpPr>
          <p:nvPr>
            <p:ph type="title"/>
          </p:nvPr>
        </p:nvSpPr>
        <p:spPr/>
        <p:txBody>
          <a:bodyPr>
            <a:normAutofit fontScale="90000"/>
          </a:bodyPr>
          <a:lstStyle/>
          <a:p>
            <a:r>
              <a:rPr lang="en-US" dirty="0"/>
              <a:t>Errors to avoid during Stage 1: “Suggestions for change” (2 of 3)</a:t>
            </a:r>
          </a:p>
        </p:txBody>
      </p:sp>
    </p:spTree>
    <p:extLst>
      <p:ext uri="{BB962C8B-B14F-4D97-AF65-F5344CB8AC3E}">
        <p14:creationId xmlns:p14="http://schemas.microsoft.com/office/powerpoint/2010/main" val="2805981203"/>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1700" dirty="0"/>
              <a:t>When a facility changes ownership, it gets a new NPI. When adding this NPI remember to delete the NPI associated with the previous owner.  </a:t>
            </a:r>
          </a:p>
          <a:p>
            <a:r>
              <a:rPr lang="en-US" sz="1700" dirty="0"/>
              <a:t>Before adding an NPI to a provider bucket, ensure that the NPI </a:t>
            </a:r>
            <a:r>
              <a:rPr lang="en-US" sz="1700" i="1" dirty="0"/>
              <a:t>does not already exist</a:t>
            </a:r>
            <a:r>
              <a:rPr lang="en-US" sz="1700" dirty="0"/>
              <a:t>  in that bucket. </a:t>
            </a:r>
          </a:p>
          <a:p>
            <a:r>
              <a:rPr lang="en-US" sz="1700" dirty="0"/>
              <a:t>Remember – we are doing this data maintenance because the NPI Registry does not have the adequate data quality for provider classifications. Therefore, do not be quick to re-classify a provider existing in the PTNP final list </a:t>
            </a:r>
            <a:r>
              <a:rPr lang="en-US" sz="2000" b="1" dirty="0"/>
              <a:t>solely based on the taxonomy in the NPI Registry</a:t>
            </a:r>
          </a:p>
          <a:p>
            <a:pPr marL="0" indent="0">
              <a:buNone/>
            </a:pPr>
            <a:endParaRPr lang="en-US" sz="1700" dirty="0"/>
          </a:p>
          <a:p>
            <a:pPr marL="0" indent="0">
              <a:buNone/>
            </a:pPr>
            <a:endParaRPr lang="en-US" sz="2000" b="1" dirty="0"/>
          </a:p>
        </p:txBody>
      </p:sp>
      <p:sp>
        <p:nvSpPr>
          <p:cNvPr id="4" name="Slide Number Placeholder 3"/>
          <p:cNvSpPr>
            <a:spLocks noGrp="1"/>
          </p:cNvSpPr>
          <p:nvPr>
            <p:ph type="sldNum" sz="quarter" idx="12"/>
          </p:nvPr>
        </p:nvSpPr>
        <p:spPr/>
        <p:txBody>
          <a:bodyPr/>
          <a:lstStyle/>
          <a:p>
            <a:fld id="{62DBCB69-547C-4F68-819F-474A80AB012D}" type="slidenum">
              <a:rPr lang="en-US" smtClean="0"/>
              <a:t>18</a:t>
            </a:fld>
            <a:endParaRPr lang="en-US"/>
          </a:p>
        </p:txBody>
      </p:sp>
      <p:sp>
        <p:nvSpPr>
          <p:cNvPr id="5" name="Title 4"/>
          <p:cNvSpPr>
            <a:spLocks noGrp="1"/>
          </p:cNvSpPr>
          <p:nvPr>
            <p:ph type="title"/>
          </p:nvPr>
        </p:nvSpPr>
        <p:spPr/>
        <p:txBody>
          <a:bodyPr>
            <a:normAutofit fontScale="90000"/>
          </a:bodyPr>
          <a:lstStyle/>
          <a:p>
            <a:r>
              <a:rPr lang="en-US" dirty="0"/>
              <a:t>Errors to avoid during Stage 1: “Suggestions for change” (3 of 3)</a:t>
            </a:r>
          </a:p>
        </p:txBody>
      </p:sp>
    </p:spTree>
    <p:extLst>
      <p:ext uri="{BB962C8B-B14F-4D97-AF65-F5344CB8AC3E}">
        <p14:creationId xmlns:p14="http://schemas.microsoft.com/office/powerpoint/2010/main" val="2272850412"/>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Errors to avoid during Stage 2:</a:t>
            </a:r>
            <a:br>
              <a:rPr lang="en-US"/>
            </a:br>
            <a:r>
              <a:rPr lang="en-US"/>
              <a:t>“Voting” stage (1 of 1)</a:t>
            </a:r>
            <a:endParaRPr lang="en-US" dirty="0"/>
          </a:p>
        </p:txBody>
      </p:sp>
      <p:sp>
        <p:nvSpPr>
          <p:cNvPr id="3" name="Content Placeholder 2"/>
          <p:cNvSpPr>
            <a:spLocks noGrp="1"/>
          </p:cNvSpPr>
          <p:nvPr>
            <p:ph idx="1"/>
          </p:nvPr>
        </p:nvSpPr>
        <p:spPr/>
        <p:txBody>
          <a:bodyPr>
            <a:normAutofit fontScale="92500" lnSpcReduction="20000"/>
          </a:bodyPr>
          <a:lstStyle/>
          <a:p>
            <a:r>
              <a:rPr lang="en-US" sz="2000" dirty="0"/>
              <a:t>Most network data considerations during the “add-remove” stage also apply to the “Voting” stage; Taxonomic definitions, Out-of-state provider distance considerations, etc. should be considered.</a:t>
            </a:r>
          </a:p>
          <a:p>
            <a:pPr lvl="1"/>
            <a:r>
              <a:rPr lang="en-US" sz="1600" dirty="0"/>
              <a:t>For  example, before objecting to some other issuer’s removal of an apparently valid NPI-”C bucket” combination, consider if the provider is out of state, and if all practicing locations are far from the border.  </a:t>
            </a:r>
          </a:p>
          <a:p>
            <a:r>
              <a:rPr lang="en-US" sz="2000" dirty="0"/>
              <a:t>Please use the recommended template.</a:t>
            </a:r>
          </a:p>
          <a:p>
            <a:r>
              <a:rPr lang="en-US" sz="2000" dirty="0"/>
              <a:t>Please remember that this stage is only to communicate your agreement or rejection of a suggested change of provider classification. It is not about communicating whether a NPI (i.e. Provider) exists – or – that the provider is miss-classified and should belong to a different bucket. While rejecting an addition suggestion, if you realize that the NPI belongs to a different C-bucket, your opportunity for suggesting the addition to the appropriate C-bucket(s) will be in future PTNP data maintenance rounds. Suggestion to add to a different C-bucket cannot be handled at this stage. </a:t>
            </a:r>
          </a:p>
          <a:p>
            <a:r>
              <a:rPr lang="en-US" sz="2000" dirty="0"/>
              <a:t>Do provide your most compelling reason behind rejecting an addition or deletion. AID may use the strength of your reason to settle a tie, or even reverse the direction of a vote.</a:t>
            </a:r>
          </a:p>
          <a:p>
            <a:pPr lvl="1"/>
            <a:r>
              <a:rPr lang="en-US" sz="1600" dirty="0"/>
              <a:t>An example of a compelling reason for rejecting addition of a NPI as a PCP can be a terse “Works only in emergency rooms per claims data”.  </a:t>
            </a:r>
            <a:endParaRPr lang="en-US" sz="2000" dirty="0"/>
          </a:p>
          <a:p>
            <a:endParaRPr lang="en-US" sz="2000" dirty="0"/>
          </a:p>
        </p:txBody>
      </p:sp>
      <p:sp>
        <p:nvSpPr>
          <p:cNvPr id="4" name="Slide Number Placeholder 3"/>
          <p:cNvSpPr>
            <a:spLocks noGrp="1"/>
          </p:cNvSpPr>
          <p:nvPr>
            <p:ph type="sldNum" sz="quarter" idx="12"/>
          </p:nvPr>
        </p:nvSpPr>
        <p:spPr/>
        <p:txBody>
          <a:bodyPr/>
          <a:lstStyle/>
          <a:p>
            <a:fld id="{62DBCB69-547C-4F68-819F-474A80AB012D}" type="slidenum">
              <a:rPr lang="en-US" smtClean="0"/>
              <a:t>19</a:t>
            </a:fld>
            <a:endParaRPr lang="en-US"/>
          </a:p>
        </p:txBody>
      </p:sp>
    </p:spTree>
    <p:extLst>
      <p:ext uri="{BB962C8B-B14F-4D97-AF65-F5344CB8AC3E}">
        <p14:creationId xmlns:p14="http://schemas.microsoft.com/office/powerpoint/2010/main" val="2586009185"/>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par>
                                <p:cTn id="28" presetID="22" presetClass="entr" presetSubtype="4" fill="hold"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wipe(down)">
                                      <p:cBhvr>
                                        <p:cTn id="3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normAutofit/>
          </a:bodyPr>
          <a:lstStyle/>
          <a:p>
            <a:pPr marL="342900" marR="0" lvl="0" indent="-342900">
              <a:lnSpc>
                <a:spcPct val="115000"/>
              </a:lnSpc>
              <a:spcBef>
                <a:spcPts val="0"/>
              </a:spcBef>
              <a:spcAft>
                <a:spcPts val="0"/>
              </a:spcAft>
              <a:buFont typeface="+mj-lt"/>
              <a:buAutoNum type="arabicParenR"/>
            </a:pPr>
            <a:r>
              <a:rPr lang="en-US" kern="100" dirty="0">
                <a:effectLst/>
                <a:latin typeface="Aptos Black" panose="020B0004020202020204" pitchFamily="34" charset="0"/>
                <a:ea typeface="Aptos" panose="020B0004020202020204" pitchFamily="34" charset="0"/>
                <a:cs typeface="Times New Roman" panose="02020603050405020304" pitchFamily="18" charset="0"/>
              </a:rPr>
              <a:t>Introductions &amp; housekeeping.</a:t>
            </a:r>
          </a:p>
          <a:p>
            <a:pPr marL="342900" marR="0" lvl="0" indent="-342900">
              <a:lnSpc>
                <a:spcPct val="115000"/>
              </a:lnSpc>
              <a:spcBef>
                <a:spcPts val="0"/>
              </a:spcBef>
              <a:spcAft>
                <a:spcPts val="0"/>
              </a:spcAft>
              <a:buFont typeface="+mj-lt"/>
              <a:buAutoNum type="arabicParenR"/>
            </a:pPr>
            <a:r>
              <a:rPr lang="en-US" kern="100" dirty="0">
                <a:effectLst/>
                <a:latin typeface="Aptos Black" panose="020B0004020202020204" pitchFamily="34" charset="0"/>
                <a:ea typeface="Aptos" panose="020B0004020202020204" pitchFamily="34" charset="0"/>
                <a:cs typeface="Times New Roman" panose="02020603050405020304" pitchFamily="18" charset="0"/>
              </a:rPr>
              <a:t>Recap. </a:t>
            </a:r>
          </a:p>
          <a:p>
            <a:pPr marL="342900" marR="0" lvl="0" indent="-342900">
              <a:lnSpc>
                <a:spcPct val="115000"/>
              </a:lnSpc>
              <a:spcBef>
                <a:spcPts val="0"/>
              </a:spcBef>
              <a:spcAft>
                <a:spcPts val="0"/>
              </a:spcAft>
              <a:buFont typeface="+mj-lt"/>
              <a:buAutoNum type="arabicParenR"/>
            </a:pPr>
            <a:r>
              <a:rPr lang="en-US" kern="100" dirty="0">
                <a:effectLst/>
                <a:latin typeface="Aptos Black" panose="020B0004020202020204" pitchFamily="34" charset="0"/>
                <a:ea typeface="Aptos" panose="020B0004020202020204" pitchFamily="34" charset="0"/>
                <a:cs typeface="Times New Roman" panose="02020603050405020304" pitchFamily="18" charset="0"/>
              </a:rPr>
              <a:t>Change </a:t>
            </a:r>
            <a:r>
              <a:rPr lang="en-US" kern="100" dirty="0">
                <a:latin typeface="Aptos Black" panose="020B0004020202020204" pitchFamily="34" charset="0"/>
                <a:ea typeface="Aptos" panose="020B0004020202020204" pitchFamily="34" charset="0"/>
                <a:cs typeface="Times New Roman" panose="02020603050405020304" pitchFamily="18" charset="0"/>
              </a:rPr>
              <a:t>Summary.</a:t>
            </a:r>
          </a:p>
          <a:p>
            <a:pPr marL="342900" marR="0" lvl="0" indent="-342900">
              <a:lnSpc>
                <a:spcPct val="115000"/>
              </a:lnSpc>
              <a:spcBef>
                <a:spcPts val="0"/>
              </a:spcBef>
              <a:spcAft>
                <a:spcPts val="0"/>
              </a:spcAft>
              <a:buFont typeface="+mj-lt"/>
              <a:buAutoNum type="arabicParenR"/>
            </a:pPr>
            <a:r>
              <a:rPr lang="en-US" kern="100" dirty="0">
                <a:effectLst/>
                <a:latin typeface="Aptos Black" panose="020B0004020202020204" pitchFamily="34" charset="0"/>
                <a:ea typeface="Aptos" panose="020B0004020202020204" pitchFamily="34" charset="0"/>
                <a:cs typeface="Times New Roman" panose="02020603050405020304" pitchFamily="18" charset="0"/>
              </a:rPr>
              <a:t>Caution over APCD originated purges.</a:t>
            </a:r>
          </a:p>
          <a:p>
            <a:pPr marL="457200" marR="0">
              <a:spcBef>
                <a:spcPts val="0"/>
              </a:spcBef>
              <a:spcAft>
                <a:spcPts val="0"/>
              </a:spcAft>
            </a:pPr>
            <a:endParaRPr lang="en-US" dirty="0"/>
          </a:p>
        </p:txBody>
      </p:sp>
      <p:sp>
        <p:nvSpPr>
          <p:cNvPr id="4" name="Slide Number Placeholder 3"/>
          <p:cNvSpPr>
            <a:spLocks noGrp="1"/>
          </p:cNvSpPr>
          <p:nvPr>
            <p:ph type="sldNum" sz="quarter" idx="12"/>
          </p:nvPr>
        </p:nvSpPr>
        <p:spPr/>
        <p:txBody>
          <a:bodyPr/>
          <a:lstStyle/>
          <a:p>
            <a:fld id="{62DBCB69-547C-4F68-819F-474A80AB012D}" type="slidenum">
              <a:rPr lang="en-US" smtClean="0"/>
              <a:t>2</a:t>
            </a:fld>
            <a:endParaRPr lang="en-US"/>
          </a:p>
        </p:txBody>
      </p:sp>
    </p:spTree>
    <p:extLst>
      <p:ext uri="{BB962C8B-B14F-4D97-AF65-F5344CB8AC3E}">
        <p14:creationId xmlns:p14="http://schemas.microsoft.com/office/powerpoint/2010/main" val="1211561972"/>
      </p:ext>
    </p:extLst>
  </p:cSld>
  <p:clrMapOvr>
    <a:masterClrMapping/>
  </p:clrMapOvr>
  <p:transition spd="slow">
    <p:pu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PTNP Data Maintenance</a:t>
            </a:r>
          </a:p>
        </p:txBody>
      </p:sp>
      <p:sp>
        <p:nvSpPr>
          <p:cNvPr id="3" name="Content Placeholder 2"/>
          <p:cNvSpPr>
            <a:spLocks noGrp="1"/>
          </p:cNvSpPr>
          <p:nvPr>
            <p:ph idx="1"/>
          </p:nvPr>
        </p:nvSpPr>
        <p:spPr/>
        <p:txBody>
          <a:bodyPr>
            <a:normAutofit/>
          </a:bodyPr>
          <a:lstStyle/>
          <a:p>
            <a:pPr marL="0" indent="0">
              <a:buNone/>
            </a:pPr>
            <a:r>
              <a:rPr lang="en-US" sz="3000" dirty="0">
                <a:latin typeface="Arial Black" panose="020B0A04020102020204" pitchFamily="34" charset="0"/>
              </a:rPr>
              <a:t>Why?</a:t>
            </a:r>
            <a:endParaRPr lang="en-US" dirty="0"/>
          </a:p>
          <a:p>
            <a:pPr marL="0" indent="0">
              <a:buNone/>
            </a:pPr>
            <a:r>
              <a:rPr lang="en-US" b="1" dirty="0"/>
              <a:t>Industry agreement </a:t>
            </a:r>
            <a:r>
              <a:rPr lang="en-US" dirty="0"/>
              <a:t>on the classification of individual providers and facilities, who treat Arkansans, into “Provider Types” defined by Arkansas.</a:t>
            </a:r>
          </a:p>
          <a:p>
            <a:pPr marL="0" indent="0">
              <a:buNone/>
            </a:pPr>
            <a:endParaRPr lang="en-US" dirty="0"/>
          </a:p>
          <a:p>
            <a:pPr marL="0" indent="0">
              <a:buNone/>
            </a:pPr>
            <a:endParaRPr lang="en-US" dirty="0"/>
          </a:p>
          <a:p>
            <a:pPr marL="0" indent="0">
              <a:buNone/>
            </a:pPr>
            <a:r>
              <a:rPr lang="en-US" dirty="0"/>
              <a:t>This </a:t>
            </a:r>
            <a:r>
              <a:rPr lang="en-US" b="1" dirty="0"/>
              <a:t>agreement </a:t>
            </a:r>
            <a:r>
              <a:rPr lang="en-US" dirty="0"/>
              <a:t>is key to AID’s evidence-based Network Adequacy regulation.</a:t>
            </a:r>
          </a:p>
        </p:txBody>
      </p:sp>
      <p:sp>
        <p:nvSpPr>
          <p:cNvPr id="4" name="Slide Number Placeholder 3"/>
          <p:cNvSpPr>
            <a:spLocks noGrp="1"/>
          </p:cNvSpPr>
          <p:nvPr>
            <p:ph type="sldNum" sz="quarter" idx="12"/>
          </p:nvPr>
        </p:nvSpPr>
        <p:spPr/>
        <p:txBody>
          <a:bodyPr/>
          <a:lstStyle/>
          <a:p>
            <a:fld id="{62DBCB69-547C-4F68-819F-474A80AB012D}" type="slidenum">
              <a:rPr lang="en-US" smtClean="0"/>
              <a:t>3</a:t>
            </a:fld>
            <a:endParaRPr lang="en-US"/>
          </a:p>
        </p:txBody>
      </p:sp>
    </p:spTree>
    <p:extLst>
      <p:ext uri="{BB962C8B-B14F-4D97-AF65-F5344CB8AC3E}">
        <p14:creationId xmlns:p14="http://schemas.microsoft.com/office/powerpoint/2010/main" val="1337477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PTNP Data Maintenance</a:t>
            </a:r>
          </a:p>
        </p:txBody>
      </p:sp>
      <p:sp>
        <p:nvSpPr>
          <p:cNvPr id="3" name="Content Placeholder 2"/>
          <p:cNvSpPr>
            <a:spLocks noGrp="1"/>
          </p:cNvSpPr>
          <p:nvPr>
            <p:ph idx="1"/>
          </p:nvPr>
        </p:nvSpPr>
        <p:spPr/>
        <p:txBody>
          <a:bodyPr>
            <a:normAutofit/>
          </a:bodyPr>
          <a:lstStyle/>
          <a:p>
            <a:pPr marL="0" indent="0">
              <a:buNone/>
            </a:pPr>
            <a:r>
              <a:rPr lang="en-US" sz="3000" dirty="0">
                <a:latin typeface="Arial Black" panose="020B0A04020102020204" pitchFamily="34" charset="0"/>
              </a:rPr>
              <a:t>Why?</a:t>
            </a:r>
            <a:endParaRPr lang="en-US" dirty="0"/>
          </a:p>
          <a:p>
            <a:pPr marL="0" indent="0">
              <a:buNone/>
            </a:pPr>
            <a:r>
              <a:rPr lang="en-US" b="1" dirty="0"/>
              <a:t>Industry agreement </a:t>
            </a:r>
            <a:r>
              <a:rPr lang="en-US" dirty="0"/>
              <a:t>on the classification of individual providers and facilities, who treat Arkansans, into “Provider Types” </a:t>
            </a:r>
            <a:r>
              <a:rPr lang="en-US" strike="sngStrike" dirty="0">
                <a:solidFill>
                  <a:srgbClr val="680000"/>
                </a:solidFill>
              </a:rPr>
              <a:t>defined by Arkansas.</a:t>
            </a:r>
            <a:r>
              <a:rPr lang="en-US" dirty="0"/>
              <a:t> required under CMS-CCIIO Time and Distance standards.</a:t>
            </a:r>
            <a:endParaRPr lang="en-US" strike="sngStrike" dirty="0">
              <a:solidFill>
                <a:srgbClr val="C00000"/>
              </a:solidFill>
            </a:endParaRPr>
          </a:p>
          <a:p>
            <a:pPr marL="0" indent="0">
              <a:buNone/>
            </a:pPr>
            <a:endParaRPr lang="en-US" dirty="0"/>
          </a:p>
          <a:p>
            <a:pPr marL="0" indent="0">
              <a:buNone/>
            </a:pPr>
            <a:r>
              <a:rPr lang="en-US" dirty="0"/>
              <a:t>This </a:t>
            </a:r>
            <a:r>
              <a:rPr lang="en-US" b="1" dirty="0"/>
              <a:t>agreement </a:t>
            </a:r>
            <a:r>
              <a:rPr lang="en-US" dirty="0"/>
              <a:t>is key to AID’s evidence-based Network Adequacy regulation.</a:t>
            </a:r>
          </a:p>
        </p:txBody>
      </p:sp>
      <p:sp>
        <p:nvSpPr>
          <p:cNvPr id="4" name="Slide Number Placeholder 3"/>
          <p:cNvSpPr>
            <a:spLocks noGrp="1"/>
          </p:cNvSpPr>
          <p:nvPr>
            <p:ph type="sldNum" sz="quarter" idx="12"/>
          </p:nvPr>
        </p:nvSpPr>
        <p:spPr/>
        <p:txBody>
          <a:bodyPr/>
          <a:lstStyle/>
          <a:p>
            <a:fld id="{62DBCB69-547C-4F68-819F-474A80AB012D}" type="slidenum">
              <a:rPr lang="en-US" smtClean="0"/>
              <a:t>4</a:t>
            </a:fld>
            <a:endParaRPr lang="en-US"/>
          </a:p>
        </p:txBody>
      </p:sp>
    </p:spTree>
    <p:extLst>
      <p:ext uri="{BB962C8B-B14F-4D97-AF65-F5344CB8AC3E}">
        <p14:creationId xmlns:p14="http://schemas.microsoft.com/office/powerpoint/2010/main" val="124782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normAutofit/>
          </a:bodyPr>
          <a:lstStyle/>
          <a:p>
            <a:pPr marL="342900" marR="0" lvl="0" indent="-342900">
              <a:lnSpc>
                <a:spcPct val="115000"/>
              </a:lnSpc>
              <a:spcBef>
                <a:spcPts val="0"/>
              </a:spcBef>
              <a:spcAft>
                <a:spcPts val="0"/>
              </a:spcAft>
              <a:buFont typeface="+mj-lt"/>
              <a:buAutoNum type="arabicParenR"/>
            </a:pPr>
            <a:r>
              <a:rPr lang="en-US" kern="100" dirty="0">
                <a:solidFill>
                  <a:schemeClr val="bg1">
                    <a:lumMod val="50000"/>
                  </a:schemeClr>
                </a:solidFill>
                <a:effectLst/>
                <a:latin typeface="Aptos Black" panose="020B0004020202020204" pitchFamily="34" charset="0"/>
                <a:ea typeface="Aptos" panose="020B0004020202020204" pitchFamily="34" charset="0"/>
                <a:cs typeface="Times New Roman" panose="02020603050405020304" pitchFamily="18" charset="0"/>
              </a:rPr>
              <a:t>Introductions &amp; housekeeping.</a:t>
            </a:r>
          </a:p>
          <a:p>
            <a:pPr marL="342900" marR="0" lvl="0" indent="-342900">
              <a:lnSpc>
                <a:spcPct val="115000"/>
              </a:lnSpc>
              <a:spcBef>
                <a:spcPts val="0"/>
              </a:spcBef>
              <a:spcAft>
                <a:spcPts val="0"/>
              </a:spcAft>
              <a:buFont typeface="+mj-lt"/>
              <a:buAutoNum type="arabicParenR"/>
            </a:pPr>
            <a:r>
              <a:rPr lang="en-US" kern="100" dirty="0">
                <a:effectLst/>
                <a:latin typeface="Aptos Black" panose="020B0004020202020204" pitchFamily="34" charset="0"/>
                <a:ea typeface="Aptos" panose="020B0004020202020204" pitchFamily="34" charset="0"/>
                <a:cs typeface="Times New Roman" panose="02020603050405020304" pitchFamily="18" charset="0"/>
              </a:rPr>
              <a:t>Recap.</a:t>
            </a:r>
          </a:p>
          <a:p>
            <a:pPr marL="342900" marR="0" lvl="0" indent="-342900">
              <a:lnSpc>
                <a:spcPct val="115000"/>
              </a:lnSpc>
              <a:spcBef>
                <a:spcPts val="0"/>
              </a:spcBef>
              <a:spcAft>
                <a:spcPts val="0"/>
              </a:spcAft>
              <a:buFont typeface="+mj-lt"/>
              <a:buAutoNum type="arabicParenR"/>
            </a:pPr>
            <a:r>
              <a:rPr lang="en-US" kern="100" dirty="0">
                <a:solidFill>
                  <a:schemeClr val="bg1">
                    <a:lumMod val="50000"/>
                  </a:schemeClr>
                </a:solidFill>
                <a:effectLst/>
                <a:latin typeface="Aptos Black" panose="020B0004020202020204" pitchFamily="34" charset="0"/>
                <a:ea typeface="Aptos" panose="020B0004020202020204" pitchFamily="34" charset="0"/>
                <a:cs typeface="Times New Roman" panose="02020603050405020304" pitchFamily="18" charset="0"/>
              </a:rPr>
              <a:t>What will be published?</a:t>
            </a:r>
          </a:p>
          <a:p>
            <a:pPr marL="342900" marR="0" lvl="0" indent="-342900">
              <a:lnSpc>
                <a:spcPct val="115000"/>
              </a:lnSpc>
              <a:spcBef>
                <a:spcPts val="0"/>
              </a:spcBef>
              <a:spcAft>
                <a:spcPts val="0"/>
              </a:spcAft>
              <a:buFont typeface="+mj-lt"/>
              <a:buAutoNum type="arabicParenR"/>
            </a:pPr>
            <a:r>
              <a:rPr lang="en-US" kern="100" dirty="0">
                <a:solidFill>
                  <a:schemeClr val="bg1">
                    <a:lumMod val="50000"/>
                  </a:schemeClr>
                </a:solidFill>
                <a:effectLst/>
                <a:latin typeface="Aptos Black" panose="020B0004020202020204" pitchFamily="34" charset="0"/>
                <a:ea typeface="Aptos" panose="020B0004020202020204" pitchFamily="34" charset="0"/>
                <a:cs typeface="Times New Roman" panose="02020603050405020304" pitchFamily="18" charset="0"/>
              </a:rPr>
              <a:t>Federal Provider types.</a:t>
            </a:r>
          </a:p>
          <a:p>
            <a:pPr marL="342900" marR="0" lvl="0" indent="-342900">
              <a:lnSpc>
                <a:spcPct val="115000"/>
              </a:lnSpc>
              <a:spcBef>
                <a:spcPts val="0"/>
              </a:spcBef>
              <a:spcAft>
                <a:spcPts val="0"/>
              </a:spcAft>
              <a:buFont typeface="+mj-lt"/>
              <a:buAutoNum type="arabicParenR"/>
            </a:pPr>
            <a:r>
              <a:rPr lang="en-US" kern="100" dirty="0">
                <a:solidFill>
                  <a:schemeClr val="bg1">
                    <a:lumMod val="50000"/>
                  </a:schemeClr>
                </a:solidFill>
                <a:effectLst/>
                <a:latin typeface="Aptos Black" panose="020B0004020202020204" pitchFamily="34" charset="0"/>
                <a:ea typeface="Aptos" panose="020B0004020202020204" pitchFamily="34" charset="0"/>
                <a:cs typeface="Times New Roman" panose="02020603050405020304" pitchFamily="18" charset="0"/>
              </a:rPr>
              <a:t>Details on the initial “seed” template.</a:t>
            </a:r>
          </a:p>
          <a:p>
            <a:pPr marL="342900" marR="0" lvl="0" indent="-342900">
              <a:lnSpc>
                <a:spcPct val="115000"/>
              </a:lnSpc>
              <a:spcBef>
                <a:spcPts val="0"/>
              </a:spcBef>
              <a:spcAft>
                <a:spcPts val="0"/>
              </a:spcAft>
              <a:buFont typeface="+mj-lt"/>
              <a:buAutoNum type="arabicParenR"/>
            </a:pPr>
            <a:r>
              <a:rPr lang="en-US" kern="100" dirty="0">
                <a:solidFill>
                  <a:schemeClr val="bg1">
                    <a:lumMod val="50000"/>
                  </a:schemeClr>
                </a:solidFill>
                <a:effectLst/>
                <a:latin typeface="Aptos Black" panose="020B0004020202020204" pitchFamily="34" charset="0"/>
                <a:ea typeface="Aptos" panose="020B0004020202020204" pitchFamily="34" charset="0"/>
                <a:cs typeface="Times New Roman" panose="02020603050405020304" pitchFamily="18" charset="0"/>
              </a:rPr>
              <a:t>Timeline.</a:t>
            </a:r>
          </a:p>
          <a:p>
            <a:pPr marL="342900" marR="0" lvl="0" indent="-342900">
              <a:lnSpc>
                <a:spcPct val="115000"/>
              </a:lnSpc>
              <a:spcBef>
                <a:spcPts val="0"/>
              </a:spcBef>
              <a:spcAft>
                <a:spcPts val="0"/>
              </a:spcAft>
              <a:buFont typeface="+mj-lt"/>
              <a:buAutoNum type="arabicParenR"/>
            </a:pPr>
            <a:r>
              <a:rPr lang="en-US" kern="100" dirty="0">
                <a:solidFill>
                  <a:schemeClr val="bg1">
                    <a:lumMod val="50000"/>
                  </a:schemeClr>
                </a:solidFill>
                <a:effectLst/>
                <a:latin typeface="Aptos Black" panose="020B0004020202020204" pitchFamily="34" charset="0"/>
                <a:ea typeface="Aptos" panose="020B0004020202020204" pitchFamily="34" charset="0"/>
                <a:cs typeface="Times New Roman" panose="02020603050405020304" pitchFamily="18" charset="0"/>
              </a:rPr>
              <a:t>The challenge of the first review.</a:t>
            </a:r>
          </a:p>
          <a:p>
            <a:pPr marL="342900" marR="0" lvl="0" indent="-342900">
              <a:lnSpc>
                <a:spcPct val="115000"/>
              </a:lnSpc>
              <a:spcBef>
                <a:spcPts val="0"/>
              </a:spcBef>
              <a:spcAft>
                <a:spcPts val="800"/>
              </a:spcAft>
              <a:buFont typeface="+mj-lt"/>
              <a:buAutoNum type="arabicParenR"/>
            </a:pPr>
            <a:r>
              <a:rPr lang="en-US" kern="100" dirty="0">
                <a:solidFill>
                  <a:schemeClr val="bg1">
                    <a:lumMod val="50000"/>
                  </a:schemeClr>
                </a:solidFill>
                <a:effectLst/>
                <a:latin typeface="Aptos Black" panose="020B0004020202020204" pitchFamily="34" charset="0"/>
                <a:ea typeface="Aptos" panose="020B0004020202020204" pitchFamily="34" charset="0"/>
                <a:cs typeface="Times New Roman" panose="02020603050405020304" pitchFamily="18" charset="0"/>
              </a:rPr>
              <a:t>Questions.</a:t>
            </a:r>
          </a:p>
          <a:p>
            <a:pPr marL="457200" marR="0">
              <a:spcBef>
                <a:spcPts val="0"/>
              </a:spcBef>
              <a:spcAft>
                <a:spcPts val="0"/>
              </a:spcAft>
            </a:pPr>
            <a:endParaRPr lang="en-US" dirty="0"/>
          </a:p>
        </p:txBody>
      </p:sp>
      <p:sp>
        <p:nvSpPr>
          <p:cNvPr id="4" name="Slide Number Placeholder 3"/>
          <p:cNvSpPr>
            <a:spLocks noGrp="1"/>
          </p:cNvSpPr>
          <p:nvPr>
            <p:ph type="sldNum" sz="quarter" idx="12"/>
          </p:nvPr>
        </p:nvSpPr>
        <p:spPr/>
        <p:txBody>
          <a:bodyPr/>
          <a:lstStyle/>
          <a:p>
            <a:fld id="{62DBCB69-547C-4F68-819F-474A80AB012D}" type="slidenum">
              <a:rPr lang="en-US" smtClean="0"/>
              <a:t>5</a:t>
            </a:fld>
            <a:endParaRPr lang="en-US"/>
          </a:p>
        </p:txBody>
      </p:sp>
    </p:spTree>
    <p:extLst>
      <p:ext uri="{BB962C8B-B14F-4D97-AF65-F5344CB8AC3E}">
        <p14:creationId xmlns:p14="http://schemas.microsoft.com/office/powerpoint/2010/main" val="2249416819"/>
      </p:ext>
    </p:extLst>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85849F1-5FE0-8385-E56E-66B3119C165A}"/>
              </a:ext>
            </a:extLst>
          </p:cNvPr>
          <p:cNvSpPr>
            <a:spLocks noGrp="1"/>
          </p:cNvSpPr>
          <p:nvPr>
            <p:ph type="title"/>
          </p:nvPr>
        </p:nvSpPr>
        <p:spPr/>
        <p:txBody>
          <a:bodyPr>
            <a:normAutofit/>
          </a:bodyPr>
          <a:lstStyle/>
          <a:p>
            <a:pPr marR="0" lvl="0">
              <a:lnSpc>
                <a:spcPct val="115000"/>
              </a:lnSpc>
              <a:spcBef>
                <a:spcPts val="0"/>
              </a:spcBef>
              <a:spcAft>
                <a:spcPts val="0"/>
              </a:spcAft>
            </a:pPr>
            <a:r>
              <a:rPr lang="en-US" kern="100" dirty="0">
                <a:effectLst/>
                <a:latin typeface="Aptos Black" panose="020B0004020202020204" pitchFamily="34" charset="0"/>
                <a:ea typeface="Aptos" panose="020B0004020202020204" pitchFamily="34" charset="0"/>
                <a:cs typeface="Times New Roman" panose="02020603050405020304" pitchFamily="18" charset="0"/>
              </a:rPr>
              <a:t>Recap.</a:t>
            </a:r>
          </a:p>
        </p:txBody>
      </p:sp>
      <p:sp>
        <p:nvSpPr>
          <p:cNvPr id="4" name="Slide Number Placeholder 3">
            <a:extLst>
              <a:ext uri="{FF2B5EF4-FFF2-40B4-BE49-F238E27FC236}">
                <a16:creationId xmlns:a16="http://schemas.microsoft.com/office/drawing/2014/main" id="{6BA36121-8152-C4A0-53D5-FB05D5635703}"/>
              </a:ext>
            </a:extLst>
          </p:cNvPr>
          <p:cNvSpPr>
            <a:spLocks noGrp="1"/>
          </p:cNvSpPr>
          <p:nvPr>
            <p:ph type="sldNum" sz="quarter" idx="12"/>
          </p:nvPr>
        </p:nvSpPr>
        <p:spPr/>
        <p:txBody>
          <a:bodyPr/>
          <a:lstStyle/>
          <a:p>
            <a:fld id="{62DBCB69-547C-4F68-819F-474A80AB012D}" type="slidenum">
              <a:rPr lang="en-US" smtClean="0"/>
              <a:t>6</a:t>
            </a:fld>
            <a:endParaRPr lang="en-US"/>
          </a:p>
        </p:txBody>
      </p:sp>
      <p:sp>
        <p:nvSpPr>
          <p:cNvPr id="6" name="Content Placeholder 5">
            <a:extLst>
              <a:ext uri="{FF2B5EF4-FFF2-40B4-BE49-F238E27FC236}">
                <a16:creationId xmlns:a16="http://schemas.microsoft.com/office/drawing/2014/main" id="{414B6524-9120-45E9-AEA5-48348D20915C}"/>
              </a:ext>
            </a:extLst>
          </p:cNvPr>
          <p:cNvSpPr>
            <a:spLocks noGrp="1"/>
          </p:cNvSpPr>
          <p:nvPr>
            <p:ph idx="1"/>
          </p:nvPr>
        </p:nvSpPr>
        <p:spPr/>
        <p:txBody>
          <a:bodyPr>
            <a:normAutofit fontScale="85000" lnSpcReduction="20000"/>
          </a:bodyPr>
          <a:lstStyle/>
          <a:p>
            <a:pPr lvl="1"/>
            <a:r>
              <a:rPr lang="en-US" dirty="0"/>
              <a:t>CMS-CCIIO NA Time and Distance standards applicable PY2026 </a:t>
            </a:r>
          </a:p>
          <a:p>
            <a:pPr lvl="1"/>
            <a:r>
              <a:rPr lang="en-US" dirty="0"/>
              <a:t>AID decided to have one NA standard in the state thereby CMS-CCIIO NA Time and distance standards becomes  applicable starting PY2026.</a:t>
            </a:r>
          </a:p>
          <a:p>
            <a:pPr lvl="1"/>
            <a:r>
              <a:rPr lang="en-US" dirty="0"/>
              <a:t>Rule 106 will be amended as the Department works the kinks in the implementation </a:t>
            </a:r>
          </a:p>
          <a:p>
            <a:pPr lvl="1"/>
            <a:r>
              <a:rPr lang="en-US" dirty="0"/>
              <a:t>With no Federal guidance on data governance for common understanding of provider classifications, the Department decided to keep it’s industry-collaborative data governance process running, but with entirely new data.</a:t>
            </a:r>
          </a:p>
          <a:p>
            <a:pPr lvl="1"/>
            <a:r>
              <a:rPr lang="en-US" dirty="0"/>
              <a:t>Change from the existing Arkansas provider types to CMS-CCIIO provider-types with different definitions has created challenges and demands on the regulator-industry collaborative for common understanding of provider classifications. </a:t>
            </a:r>
          </a:p>
          <a:p>
            <a:pPr lvl="1"/>
            <a:r>
              <a:rPr lang="en-US" dirty="0"/>
              <a:t>AID intended to participate in the Provider-Type-NPI-Pool (PTNP) process for the first time using the APCD and other analysis, just like any other issuer and expects to be subject to the voting process.  </a:t>
            </a:r>
          </a:p>
          <a:p>
            <a:pPr marL="114300" indent="0">
              <a:spcBef>
                <a:spcPts val="0"/>
              </a:spcBef>
              <a:buNone/>
              <a:tabLst>
                <a:tab pos="1371600" algn="l"/>
              </a:tabLst>
            </a:pPr>
            <a:endParaRPr lang="en-US" sz="2600" dirty="0">
              <a:latin typeface="Aptos" panose="020B0004020202020204" pitchFamily="34" charset="0"/>
              <a:ea typeface="Aptos" panose="020B0004020202020204" pitchFamily="34" charset="0"/>
              <a:cs typeface="Aptos" panose="020B0004020202020204" pitchFamily="34" charset="0"/>
            </a:endParaRPr>
          </a:p>
          <a:p>
            <a:pPr marL="114300" indent="0">
              <a:spcBef>
                <a:spcPts val="0"/>
              </a:spcBef>
              <a:buNone/>
              <a:tabLst>
                <a:tab pos="1371600" algn="l"/>
              </a:tabLst>
            </a:pPr>
            <a:r>
              <a:rPr lang="en-US" sz="2600" dirty="0">
                <a:latin typeface="Aptos" panose="020B0004020202020204" pitchFamily="34" charset="0"/>
                <a:ea typeface="Aptos" panose="020B0004020202020204" pitchFamily="34" charset="0"/>
                <a:cs typeface="Aptos" panose="020B0004020202020204" pitchFamily="34" charset="0"/>
              </a:rPr>
              <a:t>   </a:t>
            </a:r>
          </a:p>
          <a:p>
            <a:pPr marL="114300" indent="0">
              <a:spcBef>
                <a:spcPts val="0"/>
              </a:spcBef>
              <a:buNone/>
              <a:tabLst>
                <a:tab pos="1371600" algn="l"/>
              </a:tabLst>
            </a:pPr>
            <a:endParaRPr lang="en-US" sz="2600" dirty="0">
              <a:latin typeface="Aptos" panose="020B0004020202020204" pitchFamily="34" charset="0"/>
              <a:ea typeface="Aptos" panose="020B0004020202020204" pitchFamily="34" charset="0"/>
              <a:cs typeface="Aptos" panose="020B0004020202020204" pitchFamily="34" charset="0"/>
            </a:endParaRPr>
          </a:p>
          <a:p>
            <a:pPr marL="0" indent="0">
              <a:buNone/>
            </a:pPr>
            <a:endParaRPr lang="en-US" dirty="0"/>
          </a:p>
        </p:txBody>
      </p:sp>
    </p:spTree>
    <p:extLst>
      <p:ext uri="{BB962C8B-B14F-4D97-AF65-F5344CB8AC3E}">
        <p14:creationId xmlns:p14="http://schemas.microsoft.com/office/powerpoint/2010/main" val="3567152615"/>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4477025-FE7F-88A2-ECAE-645EF69A08AF}"/>
              </a:ext>
            </a:extLst>
          </p:cNvPr>
          <p:cNvSpPr>
            <a:spLocks noGrp="1"/>
          </p:cNvSpPr>
          <p:nvPr>
            <p:ph type="title"/>
          </p:nvPr>
        </p:nvSpPr>
        <p:spPr/>
        <p:txBody>
          <a:bodyPr/>
          <a:lstStyle/>
          <a:p>
            <a:r>
              <a:rPr lang="en-US" dirty="0"/>
              <a:t>Timeline – </a:t>
            </a:r>
            <a:br>
              <a:rPr lang="en-US" dirty="0"/>
            </a:br>
            <a:r>
              <a:rPr lang="en-US" dirty="0"/>
              <a:t>PTNP rounds &amp; certification review</a:t>
            </a:r>
          </a:p>
        </p:txBody>
      </p:sp>
      <p:sp>
        <p:nvSpPr>
          <p:cNvPr id="4" name="Slide Number Placeholder 3">
            <a:extLst>
              <a:ext uri="{FF2B5EF4-FFF2-40B4-BE49-F238E27FC236}">
                <a16:creationId xmlns:a16="http://schemas.microsoft.com/office/drawing/2014/main" id="{C1E0E7FC-AD1E-7930-160B-967C4BD788EB}"/>
              </a:ext>
            </a:extLst>
          </p:cNvPr>
          <p:cNvSpPr>
            <a:spLocks noGrp="1"/>
          </p:cNvSpPr>
          <p:nvPr>
            <p:ph type="sldNum" sz="quarter" idx="12"/>
          </p:nvPr>
        </p:nvSpPr>
        <p:spPr>
          <a:xfrm>
            <a:off x="6553200" y="7102475"/>
            <a:ext cx="2133600" cy="365125"/>
          </a:xfrm>
        </p:spPr>
        <p:txBody>
          <a:bodyPr/>
          <a:lstStyle/>
          <a:p>
            <a:fld id="{62DBCB69-547C-4F68-819F-474A80AB012D}" type="slidenum">
              <a:rPr lang="en-US" smtClean="0"/>
              <a:t>7</a:t>
            </a:fld>
            <a:endParaRPr lang="en-US"/>
          </a:p>
        </p:txBody>
      </p:sp>
      <p:cxnSp>
        <p:nvCxnSpPr>
          <p:cNvPr id="9" name="Straight Arrow Connector 8">
            <a:extLst>
              <a:ext uri="{FF2B5EF4-FFF2-40B4-BE49-F238E27FC236}">
                <a16:creationId xmlns:a16="http://schemas.microsoft.com/office/drawing/2014/main" id="{CE745640-F6D9-6C2E-8F4A-4F597C32D257}"/>
              </a:ext>
            </a:extLst>
          </p:cNvPr>
          <p:cNvCxnSpPr>
            <a:cxnSpLocks/>
          </p:cNvCxnSpPr>
          <p:nvPr/>
        </p:nvCxnSpPr>
        <p:spPr>
          <a:xfrm flipV="1">
            <a:off x="304800" y="4098925"/>
            <a:ext cx="8229600" cy="76200"/>
          </a:xfrm>
          <a:prstGeom prst="straightConnector1">
            <a:avLst/>
          </a:prstGeom>
          <a:ln w="127000" cmpd="sng">
            <a:tailEnd type="oval"/>
          </a:ln>
        </p:spPr>
        <p:style>
          <a:lnRef idx="1">
            <a:schemeClr val="accent1"/>
          </a:lnRef>
          <a:fillRef idx="0">
            <a:schemeClr val="accent1"/>
          </a:fillRef>
          <a:effectRef idx="0">
            <a:schemeClr val="accent1"/>
          </a:effectRef>
          <a:fontRef idx="minor">
            <a:schemeClr val="tx1"/>
          </a:fontRef>
        </p:style>
      </p:cxnSp>
      <p:sp>
        <p:nvSpPr>
          <p:cNvPr id="11" name="Flowchart: Connector 10">
            <a:extLst>
              <a:ext uri="{FF2B5EF4-FFF2-40B4-BE49-F238E27FC236}">
                <a16:creationId xmlns:a16="http://schemas.microsoft.com/office/drawing/2014/main" id="{E72A5D3F-3B86-F004-C531-9102147CC52D}"/>
              </a:ext>
            </a:extLst>
          </p:cNvPr>
          <p:cNvSpPr/>
          <p:nvPr/>
        </p:nvSpPr>
        <p:spPr>
          <a:xfrm>
            <a:off x="5791200" y="3946525"/>
            <a:ext cx="381000" cy="381000"/>
          </a:xfrm>
          <a:prstGeom prst="flowChartConnector">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lowchart: Connector 11">
            <a:extLst>
              <a:ext uri="{FF2B5EF4-FFF2-40B4-BE49-F238E27FC236}">
                <a16:creationId xmlns:a16="http://schemas.microsoft.com/office/drawing/2014/main" id="{9785AA84-6EE9-47B8-D4D3-BE8F10338864}"/>
              </a:ext>
            </a:extLst>
          </p:cNvPr>
          <p:cNvSpPr/>
          <p:nvPr/>
        </p:nvSpPr>
        <p:spPr>
          <a:xfrm>
            <a:off x="5105400" y="3946525"/>
            <a:ext cx="381000" cy="381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lowchart: Connector 12">
            <a:extLst>
              <a:ext uri="{FF2B5EF4-FFF2-40B4-BE49-F238E27FC236}">
                <a16:creationId xmlns:a16="http://schemas.microsoft.com/office/drawing/2014/main" id="{FA3DFFF8-7227-5C3A-129A-61FD758F388C}"/>
              </a:ext>
            </a:extLst>
          </p:cNvPr>
          <p:cNvSpPr/>
          <p:nvPr/>
        </p:nvSpPr>
        <p:spPr>
          <a:xfrm>
            <a:off x="2971800" y="3946525"/>
            <a:ext cx="381000" cy="381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lowchart: Connector 14">
            <a:extLst>
              <a:ext uri="{FF2B5EF4-FFF2-40B4-BE49-F238E27FC236}">
                <a16:creationId xmlns:a16="http://schemas.microsoft.com/office/drawing/2014/main" id="{2E92DF14-B298-A4B7-E76C-D801E9C984E2}"/>
              </a:ext>
            </a:extLst>
          </p:cNvPr>
          <p:cNvSpPr/>
          <p:nvPr/>
        </p:nvSpPr>
        <p:spPr>
          <a:xfrm>
            <a:off x="228600" y="3946525"/>
            <a:ext cx="381000" cy="381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Callout: Line 16">
            <a:extLst>
              <a:ext uri="{FF2B5EF4-FFF2-40B4-BE49-F238E27FC236}">
                <a16:creationId xmlns:a16="http://schemas.microsoft.com/office/drawing/2014/main" id="{1E9B0AF1-37F1-9337-14EA-BB114998826B}"/>
              </a:ext>
            </a:extLst>
          </p:cNvPr>
          <p:cNvSpPr/>
          <p:nvPr/>
        </p:nvSpPr>
        <p:spPr>
          <a:xfrm>
            <a:off x="7543800" y="5257006"/>
            <a:ext cx="1524000" cy="763588"/>
          </a:xfrm>
          <a:prstGeom prst="borderCallout1">
            <a:avLst>
              <a:gd name="adj1" fmla="val -2445"/>
              <a:gd name="adj2" fmla="val 52350"/>
              <a:gd name="adj3" fmla="val -128060"/>
              <a:gd name="adj4" fmla="val 64979"/>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Jan 1, 2026</a:t>
            </a:r>
          </a:p>
        </p:txBody>
      </p:sp>
      <p:cxnSp>
        <p:nvCxnSpPr>
          <p:cNvPr id="19" name="Straight Arrow Connector 18">
            <a:extLst>
              <a:ext uri="{FF2B5EF4-FFF2-40B4-BE49-F238E27FC236}">
                <a16:creationId xmlns:a16="http://schemas.microsoft.com/office/drawing/2014/main" id="{86AA9B09-E2C5-0690-7CB8-43D2EC25BFE2}"/>
              </a:ext>
            </a:extLst>
          </p:cNvPr>
          <p:cNvCxnSpPr>
            <a:cxnSpLocks/>
          </p:cNvCxnSpPr>
          <p:nvPr/>
        </p:nvCxnSpPr>
        <p:spPr>
          <a:xfrm>
            <a:off x="304800" y="3641725"/>
            <a:ext cx="2819400" cy="0"/>
          </a:xfrm>
          <a:prstGeom prst="straightConnector1">
            <a:avLst/>
          </a:prstGeom>
          <a:ln w="117475">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46B64401-C74C-6718-ECF9-1E09A4175A91}"/>
              </a:ext>
            </a:extLst>
          </p:cNvPr>
          <p:cNvSpPr txBox="1"/>
          <p:nvPr/>
        </p:nvSpPr>
        <p:spPr>
          <a:xfrm>
            <a:off x="304800" y="3319660"/>
            <a:ext cx="1828800" cy="307777"/>
          </a:xfrm>
          <a:prstGeom prst="rect">
            <a:avLst/>
          </a:prstGeom>
          <a:noFill/>
        </p:spPr>
        <p:txBody>
          <a:bodyPr wrap="square" rtlCol="0">
            <a:spAutoFit/>
          </a:bodyPr>
          <a:lstStyle/>
          <a:p>
            <a:r>
              <a:rPr lang="en-US" sz="1400" dirty="0"/>
              <a:t>PTNP Round 2 of 2024</a:t>
            </a:r>
          </a:p>
        </p:txBody>
      </p:sp>
      <p:cxnSp>
        <p:nvCxnSpPr>
          <p:cNvPr id="21" name="Straight Arrow Connector 20">
            <a:extLst>
              <a:ext uri="{FF2B5EF4-FFF2-40B4-BE49-F238E27FC236}">
                <a16:creationId xmlns:a16="http://schemas.microsoft.com/office/drawing/2014/main" id="{568DD2C6-1452-BEBB-2A80-15AAD27F6C37}"/>
              </a:ext>
            </a:extLst>
          </p:cNvPr>
          <p:cNvCxnSpPr/>
          <p:nvPr/>
        </p:nvCxnSpPr>
        <p:spPr>
          <a:xfrm>
            <a:off x="3124200" y="3641725"/>
            <a:ext cx="2209800" cy="0"/>
          </a:xfrm>
          <a:prstGeom prst="straightConnector1">
            <a:avLst/>
          </a:prstGeom>
          <a:ln w="117475">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66973310-56C6-DC8F-98EE-07C0FAA6FF16}"/>
              </a:ext>
            </a:extLst>
          </p:cNvPr>
          <p:cNvSpPr txBox="1"/>
          <p:nvPr/>
        </p:nvSpPr>
        <p:spPr>
          <a:xfrm>
            <a:off x="3124200" y="3319660"/>
            <a:ext cx="1828800" cy="307777"/>
          </a:xfrm>
          <a:prstGeom prst="rect">
            <a:avLst/>
          </a:prstGeom>
          <a:noFill/>
        </p:spPr>
        <p:txBody>
          <a:bodyPr wrap="square" rtlCol="0">
            <a:spAutoFit/>
          </a:bodyPr>
          <a:lstStyle/>
          <a:p>
            <a:r>
              <a:rPr lang="en-US" sz="1400" dirty="0"/>
              <a:t>PTNP Round 1 of 2025</a:t>
            </a:r>
          </a:p>
        </p:txBody>
      </p:sp>
      <p:sp>
        <p:nvSpPr>
          <p:cNvPr id="23" name="Callout: Line 22">
            <a:extLst>
              <a:ext uri="{FF2B5EF4-FFF2-40B4-BE49-F238E27FC236}">
                <a16:creationId xmlns:a16="http://schemas.microsoft.com/office/drawing/2014/main" id="{1D57CE1E-296D-BA19-21B6-ED4057241903}"/>
              </a:ext>
            </a:extLst>
          </p:cNvPr>
          <p:cNvSpPr/>
          <p:nvPr/>
        </p:nvSpPr>
        <p:spPr>
          <a:xfrm>
            <a:off x="5867400" y="5257006"/>
            <a:ext cx="1524000" cy="763588"/>
          </a:xfrm>
          <a:prstGeom prst="borderCallout1">
            <a:avLst>
              <a:gd name="adj1" fmla="val -2445"/>
              <a:gd name="adj2" fmla="val 52350"/>
              <a:gd name="adj3" fmla="val -125941"/>
              <a:gd name="adj4" fmla="val 13474"/>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mid-May, 2025</a:t>
            </a:r>
          </a:p>
        </p:txBody>
      </p:sp>
      <p:cxnSp>
        <p:nvCxnSpPr>
          <p:cNvPr id="24" name="Straight Arrow Connector 23">
            <a:extLst>
              <a:ext uri="{FF2B5EF4-FFF2-40B4-BE49-F238E27FC236}">
                <a16:creationId xmlns:a16="http://schemas.microsoft.com/office/drawing/2014/main" id="{EF1A0838-F0F1-3857-B94D-89FC017E9037}"/>
              </a:ext>
            </a:extLst>
          </p:cNvPr>
          <p:cNvCxnSpPr>
            <a:cxnSpLocks/>
          </p:cNvCxnSpPr>
          <p:nvPr/>
        </p:nvCxnSpPr>
        <p:spPr>
          <a:xfrm flipV="1">
            <a:off x="5943600" y="3621435"/>
            <a:ext cx="2209800" cy="18008"/>
          </a:xfrm>
          <a:prstGeom prst="straightConnector1">
            <a:avLst/>
          </a:prstGeom>
          <a:ln w="1174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3001844C-B873-97C3-88E8-4BE7ED889FA2}"/>
              </a:ext>
            </a:extLst>
          </p:cNvPr>
          <p:cNvSpPr txBox="1"/>
          <p:nvPr/>
        </p:nvSpPr>
        <p:spPr>
          <a:xfrm>
            <a:off x="5867400" y="3317378"/>
            <a:ext cx="2514600" cy="307777"/>
          </a:xfrm>
          <a:prstGeom prst="rect">
            <a:avLst/>
          </a:prstGeom>
          <a:noFill/>
        </p:spPr>
        <p:txBody>
          <a:bodyPr wrap="square" rtlCol="0">
            <a:spAutoFit/>
          </a:bodyPr>
          <a:lstStyle/>
          <a:p>
            <a:r>
              <a:rPr lang="en-US" sz="1400" dirty="0"/>
              <a:t>Certification Review for PY2026</a:t>
            </a:r>
          </a:p>
        </p:txBody>
      </p:sp>
      <p:sp>
        <p:nvSpPr>
          <p:cNvPr id="27" name="Callout: Line 26">
            <a:extLst>
              <a:ext uri="{FF2B5EF4-FFF2-40B4-BE49-F238E27FC236}">
                <a16:creationId xmlns:a16="http://schemas.microsoft.com/office/drawing/2014/main" id="{274B3E0D-AE20-C483-15E4-90DDD82821A8}"/>
              </a:ext>
            </a:extLst>
          </p:cNvPr>
          <p:cNvSpPr/>
          <p:nvPr/>
        </p:nvSpPr>
        <p:spPr>
          <a:xfrm>
            <a:off x="4191000" y="5257006"/>
            <a:ext cx="1371600" cy="763588"/>
          </a:xfrm>
          <a:prstGeom prst="borderCallout1">
            <a:avLst>
              <a:gd name="adj1" fmla="val -2445"/>
              <a:gd name="adj2" fmla="val 52350"/>
              <a:gd name="adj3" fmla="val -130180"/>
              <a:gd name="adj4" fmla="val 80908"/>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mid-March, 2025</a:t>
            </a:r>
          </a:p>
        </p:txBody>
      </p:sp>
      <p:sp>
        <p:nvSpPr>
          <p:cNvPr id="28" name="Flowchart: Connector 27">
            <a:extLst>
              <a:ext uri="{FF2B5EF4-FFF2-40B4-BE49-F238E27FC236}">
                <a16:creationId xmlns:a16="http://schemas.microsoft.com/office/drawing/2014/main" id="{1FA66BDF-8F6F-8496-F1F4-F377AE826716}"/>
              </a:ext>
            </a:extLst>
          </p:cNvPr>
          <p:cNvSpPr/>
          <p:nvPr/>
        </p:nvSpPr>
        <p:spPr>
          <a:xfrm>
            <a:off x="8343900" y="3908425"/>
            <a:ext cx="381000" cy="381000"/>
          </a:xfrm>
          <a:prstGeom prst="flowChartConnector">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Callout: Line 28">
            <a:extLst>
              <a:ext uri="{FF2B5EF4-FFF2-40B4-BE49-F238E27FC236}">
                <a16:creationId xmlns:a16="http://schemas.microsoft.com/office/drawing/2014/main" id="{34B17036-301C-7953-51EB-8B237F24B450}"/>
              </a:ext>
            </a:extLst>
          </p:cNvPr>
          <p:cNvSpPr/>
          <p:nvPr/>
        </p:nvSpPr>
        <p:spPr>
          <a:xfrm>
            <a:off x="2400300" y="5277704"/>
            <a:ext cx="1524000" cy="763588"/>
          </a:xfrm>
          <a:prstGeom prst="borderCallout1">
            <a:avLst>
              <a:gd name="adj1" fmla="val -2445"/>
              <a:gd name="adj2" fmla="val 52350"/>
              <a:gd name="adj3" fmla="val -119764"/>
              <a:gd name="adj4" fmla="val 53266"/>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mid-Dec, 2024</a:t>
            </a:r>
          </a:p>
        </p:txBody>
      </p:sp>
      <p:sp>
        <p:nvSpPr>
          <p:cNvPr id="30" name="Callout: Line 29">
            <a:extLst>
              <a:ext uri="{FF2B5EF4-FFF2-40B4-BE49-F238E27FC236}">
                <a16:creationId xmlns:a16="http://schemas.microsoft.com/office/drawing/2014/main" id="{3AEEF765-17F5-30C2-E778-4C5E4E8E1F6B}"/>
              </a:ext>
            </a:extLst>
          </p:cNvPr>
          <p:cNvSpPr/>
          <p:nvPr/>
        </p:nvSpPr>
        <p:spPr>
          <a:xfrm>
            <a:off x="42483" y="5257006"/>
            <a:ext cx="1176717" cy="763588"/>
          </a:xfrm>
          <a:prstGeom prst="borderCallout1">
            <a:avLst>
              <a:gd name="adj1" fmla="val -2445"/>
              <a:gd name="adj2" fmla="val 52350"/>
              <a:gd name="adj3" fmla="val -124881"/>
              <a:gd name="adj4" fmla="val 37369"/>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mid-Aug, 2024</a:t>
            </a:r>
          </a:p>
        </p:txBody>
      </p:sp>
      <p:sp>
        <p:nvSpPr>
          <p:cNvPr id="35" name="Speech Bubble: Rectangle with Corners Rounded 34">
            <a:extLst>
              <a:ext uri="{FF2B5EF4-FFF2-40B4-BE49-F238E27FC236}">
                <a16:creationId xmlns:a16="http://schemas.microsoft.com/office/drawing/2014/main" id="{DF36C168-17B4-EBB6-E448-49826B594D63}"/>
              </a:ext>
            </a:extLst>
          </p:cNvPr>
          <p:cNvSpPr/>
          <p:nvPr/>
        </p:nvSpPr>
        <p:spPr>
          <a:xfrm>
            <a:off x="457200" y="2163763"/>
            <a:ext cx="1752600" cy="639761"/>
          </a:xfrm>
          <a:prstGeom prst="wedgeRoundRectCallout">
            <a:avLst>
              <a:gd name="adj1" fmla="val -979"/>
              <a:gd name="adj2" fmla="val 138391"/>
              <a:gd name="adj3" fmla="val 16667"/>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We are engaged in this round</a:t>
            </a:r>
          </a:p>
        </p:txBody>
      </p:sp>
      <p:sp>
        <p:nvSpPr>
          <p:cNvPr id="36" name="Speech Bubble: Rectangle with Corners Rounded 35">
            <a:extLst>
              <a:ext uri="{FF2B5EF4-FFF2-40B4-BE49-F238E27FC236}">
                <a16:creationId xmlns:a16="http://schemas.microsoft.com/office/drawing/2014/main" id="{D35CC4F5-D7F9-B414-C6A0-E73584A7CF31}"/>
              </a:ext>
            </a:extLst>
          </p:cNvPr>
          <p:cNvSpPr/>
          <p:nvPr/>
        </p:nvSpPr>
        <p:spPr>
          <a:xfrm>
            <a:off x="2819400" y="2162970"/>
            <a:ext cx="2895600" cy="639761"/>
          </a:xfrm>
          <a:prstGeom prst="wedgeRoundRectCallout">
            <a:avLst>
              <a:gd name="adj1" fmla="val -979"/>
              <a:gd name="adj2" fmla="val 138391"/>
              <a:gd name="adj3" fmla="val 16667"/>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Last round before we go live with CCIIO T&amp;D </a:t>
            </a:r>
            <a:r>
              <a:rPr lang="en-US" dirty="0" err="1"/>
              <a:t>stds</a:t>
            </a:r>
            <a:endParaRPr lang="en-US" dirty="0"/>
          </a:p>
        </p:txBody>
      </p:sp>
    </p:spTree>
    <p:extLst>
      <p:ext uri="{BB962C8B-B14F-4D97-AF65-F5344CB8AC3E}">
        <p14:creationId xmlns:p14="http://schemas.microsoft.com/office/powerpoint/2010/main" val="773762699"/>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fade">
                                      <p:cBhvr>
                                        <p:cTn id="10" dur="500"/>
                                        <p:tgtEl>
                                          <p:spTgt spid="2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500"/>
                                        <p:tgtEl>
                                          <p:spTgt spid="1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fade">
                                      <p:cBhvr>
                                        <p:cTn id="18" dur="500"/>
                                        <p:tgtEl>
                                          <p:spTgt spid="25"/>
                                        </p:tgtEl>
                                      </p:cBhvr>
                                    </p:animEffect>
                                  </p:childTnLst>
                                </p:cTn>
                              </p:par>
                              <p:par>
                                <p:cTn id="19" presetID="10" presetClass="entr" presetSubtype="0" fill="hold" nodeType="with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fade">
                                      <p:cBhvr>
                                        <p:cTn id="21" dur="500"/>
                                        <p:tgtEl>
                                          <p:spTgt spid="24"/>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500"/>
                                        <p:tgtEl>
                                          <p:spTgt spid="11"/>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500"/>
                                        <p:tgtEl>
                                          <p:spTgt spid="22"/>
                                        </p:tgtEl>
                                      </p:cBhvr>
                                    </p:animEffect>
                                  </p:childTnLst>
                                </p:cTn>
                              </p:par>
                              <p:par>
                                <p:cTn id="33" presetID="10" presetClass="entr" presetSubtype="0" fill="hold" nodeType="with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fade">
                                      <p:cBhvr>
                                        <p:cTn id="35" dur="500"/>
                                        <p:tgtEl>
                                          <p:spTgt spid="21"/>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500"/>
                                        <p:tgtEl>
                                          <p:spTgt spid="13"/>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500"/>
                                        <p:tgtEl>
                                          <p:spTgt spid="12"/>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27"/>
                                        </p:tgtEl>
                                        <p:attrNameLst>
                                          <p:attrName>style.visibility</p:attrName>
                                        </p:attrNameLst>
                                      </p:cBhvr>
                                      <p:to>
                                        <p:strVal val="visible"/>
                                      </p:to>
                                    </p:set>
                                    <p:animEffect transition="in" filter="fade">
                                      <p:cBhvr>
                                        <p:cTn id="44" dur="500"/>
                                        <p:tgtEl>
                                          <p:spTgt spid="27"/>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fade">
                                      <p:cBhvr>
                                        <p:cTn id="47" dur="500"/>
                                        <p:tgtEl>
                                          <p:spTgt spid="29"/>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36"/>
                                        </p:tgtEl>
                                        <p:attrNameLst>
                                          <p:attrName>style.visibility</p:attrName>
                                        </p:attrNameLst>
                                      </p:cBhvr>
                                      <p:to>
                                        <p:strVal val="visible"/>
                                      </p:to>
                                    </p:set>
                                    <p:animEffect transition="in" filter="fade">
                                      <p:cBhvr>
                                        <p:cTn id="50" dur="500"/>
                                        <p:tgtEl>
                                          <p:spTgt spid="36"/>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500"/>
                                        <p:tgtEl>
                                          <p:spTgt spid="19"/>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20"/>
                                        </p:tgtEl>
                                        <p:attrNameLst>
                                          <p:attrName>style.visibility</p:attrName>
                                        </p:attrNameLst>
                                      </p:cBhvr>
                                      <p:to>
                                        <p:strVal val="visible"/>
                                      </p:to>
                                    </p:set>
                                    <p:animEffect transition="in" filter="fade">
                                      <p:cBhvr>
                                        <p:cTn id="58" dur="500"/>
                                        <p:tgtEl>
                                          <p:spTgt spid="20"/>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fade">
                                      <p:cBhvr>
                                        <p:cTn id="61" dur="500"/>
                                        <p:tgtEl>
                                          <p:spTgt spid="15"/>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30"/>
                                        </p:tgtEl>
                                        <p:attrNameLst>
                                          <p:attrName>style.visibility</p:attrName>
                                        </p:attrNameLst>
                                      </p:cBhvr>
                                      <p:to>
                                        <p:strVal val="visible"/>
                                      </p:to>
                                    </p:set>
                                    <p:animEffect transition="in" filter="fade">
                                      <p:cBhvr>
                                        <p:cTn id="64" dur="500"/>
                                        <p:tgtEl>
                                          <p:spTgt spid="30"/>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35"/>
                                        </p:tgtEl>
                                        <p:attrNameLst>
                                          <p:attrName>style.visibility</p:attrName>
                                        </p:attrNameLst>
                                      </p:cBhvr>
                                      <p:to>
                                        <p:strVal val="visible"/>
                                      </p:to>
                                    </p:set>
                                    <p:animEffect transition="in" filter="fade">
                                      <p:cBhvr>
                                        <p:cTn id="67"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5" grpId="0" animBg="1"/>
      <p:bldP spid="17" grpId="0" animBg="1"/>
      <p:bldP spid="20" grpId="0"/>
      <p:bldP spid="22" grpId="0"/>
      <p:bldP spid="23" grpId="0" animBg="1"/>
      <p:bldP spid="25" grpId="0"/>
      <p:bldP spid="27" grpId="0" animBg="1"/>
      <p:bldP spid="28" grpId="0" animBg="1"/>
      <p:bldP spid="29" grpId="0" animBg="1"/>
      <p:bldP spid="30" grpId="0" animBg="1"/>
      <p:bldP spid="35" grpId="0" animBg="1"/>
      <p:bldP spid="3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4477025-FE7F-88A2-ECAE-645EF69A08AF}"/>
              </a:ext>
            </a:extLst>
          </p:cNvPr>
          <p:cNvSpPr>
            <a:spLocks noGrp="1"/>
          </p:cNvSpPr>
          <p:nvPr>
            <p:ph type="title"/>
          </p:nvPr>
        </p:nvSpPr>
        <p:spPr/>
        <p:txBody>
          <a:bodyPr>
            <a:normAutofit/>
          </a:bodyPr>
          <a:lstStyle/>
          <a:p>
            <a:r>
              <a:rPr lang="en-US" dirty="0"/>
              <a:t>PTNP Round 2 of 2024</a:t>
            </a:r>
            <a:br>
              <a:rPr lang="en-US" dirty="0"/>
            </a:br>
            <a:r>
              <a:rPr lang="en-US" dirty="0"/>
              <a:t>(First cut of Federal Requirements)</a:t>
            </a:r>
          </a:p>
        </p:txBody>
      </p:sp>
      <p:sp>
        <p:nvSpPr>
          <p:cNvPr id="4" name="Slide Number Placeholder 3">
            <a:extLst>
              <a:ext uri="{FF2B5EF4-FFF2-40B4-BE49-F238E27FC236}">
                <a16:creationId xmlns:a16="http://schemas.microsoft.com/office/drawing/2014/main" id="{C1E0E7FC-AD1E-7930-160B-967C4BD788EB}"/>
              </a:ext>
            </a:extLst>
          </p:cNvPr>
          <p:cNvSpPr>
            <a:spLocks noGrp="1"/>
          </p:cNvSpPr>
          <p:nvPr>
            <p:ph type="sldNum" sz="quarter" idx="12"/>
          </p:nvPr>
        </p:nvSpPr>
        <p:spPr/>
        <p:txBody>
          <a:bodyPr/>
          <a:lstStyle/>
          <a:p>
            <a:fld id="{62DBCB69-547C-4F68-819F-474A80AB012D}" type="slidenum">
              <a:rPr lang="en-US" smtClean="0"/>
              <a:t>8</a:t>
            </a:fld>
            <a:endParaRPr lang="en-US" dirty="0"/>
          </a:p>
        </p:txBody>
      </p:sp>
      <p:cxnSp>
        <p:nvCxnSpPr>
          <p:cNvPr id="9" name="Straight Arrow Connector 8">
            <a:extLst>
              <a:ext uri="{FF2B5EF4-FFF2-40B4-BE49-F238E27FC236}">
                <a16:creationId xmlns:a16="http://schemas.microsoft.com/office/drawing/2014/main" id="{CE745640-F6D9-6C2E-8F4A-4F597C32D257}"/>
              </a:ext>
            </a:extLst>
          </p:cNvPr>
          <p:cNvCxnSpPr>
            <a:cxnSpLocks/>
          </p:cNvCxnSpPr>
          <p:nvPr/>
        </p:nvCxnSpPr>
        <p:spPr>
          <a:xfrm flipV="1">
            <a:off x="304800" y="3352800"/>
            <a:ext cx="8229600" cy="76200"/>
          </a:xfrm>
          <a:prstGeom prst="straightConnector1">
            <a:avLst/>
          </a:prstGeom>
          <a:ln w="127000" cmpd="sng">
            <a:tailEnd type="oval"/>
          </a:ln>
        </p:spPr>
        <p:style>
          <a:lnRef idx="1">
            <a:schemeClr val="accent1"/>
          </a:lnRef>
          <a:fillRef idx="0">
            <a:schemeClr val="accent1"/>
          </a:fillRef>
          <a:effectRef idx="0">
            <a:schemeClr val="accent1"/>
          </a:effectRef>
          <a:fontRef idx="minor">
            <a:schemeClr val="tx1"/>
          </a:fontRef>
        </p:style>
      </p:cxnSp>
      <p:sp>
        <p:nvSpPr>
          <p:cNvPr id="12" name="Flowchart: Connector 11">
            <a:extLst>
              <a:ext uri="{FF2B5EF4-FFF2-40B4-BE49-F238E27FC236}">
                <a16:creationId xmlns:a16="http://schemas.microsoft.com/office/drawing/2014/main" id="{9785AA84-6EE9-47B8-D4D3-BE8F10338864}"/>
              </a:ext>
            </a:extLst>
          </p:cNvPr>
          <p:cNvSpPr/>
          <p:nvPr/>
        </p:nvSpPr>
        <p:spPr>
          <a:xfrm>
            <a:off x="4521078" y="3200400"/>
            <a:ext cx="381000" cy="381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lowchart: Connector 12">
            <a:extLst>
              <a:ext uri="{FF2B5EF4-FFF2-40B4-BE49-F238E27FC236}">
                <a16:creationId xmlns:a16="http://schemas.microsoft.com/office/drawing/2014/main" id="{FA3DFFF8-7227-5C3A-129A-61FD758F388C}"/>
              </a:ext>
            </a:extLst>
          </p:cNvPr>
          <p:cNvSpPr/>
          <p:nvPr/>
        </p:nvSpPr>
        <p:spPr>
          <a:xfrm>
            <a:off x="3543300" y="3187197"/>
            <a:ext cx="381000" cy="381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lowchart: Connector 13">
            <a:extLst>
              <a:ext uri="{FF2B5EF4-FFF2-40B4-BE49-F238E27FC236}">
                <a16:creationId xmlns:a16="http://schemas.microsoft.com/office/drawing/2014/main" id="{E127BAE5-3771-3CD6-EF4D-F09F8A91D232}"/>
              </a:ext>
            </a:extLst>
          </p:cNvPr>
          <p:cNvSpPr/>
          <p:nvPr/>
        </p:nvSpPr>
        <p:spPr>
          <a:xfrm>
            <a:off x="7429500" y="3153050"/>
            <a:ext cx="381000" cy="381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lowchart: Connector 14">
            <a:extLst>
              <a:ext uri="{FF2B5EF4-FFF2-40B4-BE49-F238E27FC236}">
                <a16:creationId xmlns:a16="http://schemas.microsoft.com/office/drawing/2014/main" id="{2E92DF14-B298-A4B7-E76C-D801E9C984E2}"/>
              </a:ext>
            </a:extLst>
          </p:cNvPr>
          <p:cNvSpPr/>
          <p:nvPr/>
        </p:nvSpPr>
        <p:spPr>
          <a:xfrm>
            <a:off x="228600" y="3200400"/>
            <a:ext cx="381000" cy="381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Arrow Connector 18">
            <a:extLst>
              <a:ext uri="{FF2B5EF4-FFF2-40B4-BE49-F238E27FC236}">
                <a16:creationId xmlns:a16="http://schemas.microsoft.com/office/drawing/2014/main" id="{86AA9B09-E2C5-0690-7CB8-43D2EC25BFE2}"/>
              </a:ext>
            </a:extLst>
          </p:cNvPr>
          <p:cNvCxnSpPr>
            <a:cxnSpLocks/>
          </p:cNvCxnSpPr>
          <p:nvPr/>
        </p:nvCxnSpPr>
        <p:spPr>
          <a:xfrm>
            <a:off x="304800" y="2893318"/>
            <a:ext cx="3429000" cy="0"/>
          </a:xfrm>
          <a:prstGeom prst="straightConnector1">
            <a:avLst/>
          </a:prstGeom>
          <a:ln w="1174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568DD2C6-1452-BEBB-2A80-15AAD27F6C37}"/>
              </a:ext>
            </a:extLst>
          </p:cNvPr>
          <p:cNvCxnSpPr>
            <a:cxnSpLocks/>
          </p:cNvCxnSpPr>
          <p:nvPr/>
        </p:nvCxnSpPr>
        <p:spPr>
          <a:xfrm flipV="1">
            <a:off x="4754291" y="2908421"/>
            <a:ext cx="2840815" cy="34446"/>
          </a:xfrm>
          <a:prstGeom prst="straightConnector1">
            <a:avLst/>
          </a:prstGeom>
          <a:ln w="1174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66973310-56C6-DC8F-98EE-07C0FAA6FF16}"/>
              </a:ext>
            </a:extLst>
          </p:cNvPr>
          <p:cNvSpPr txBox="1"/>
          <p:nvPr/>
        </p:nvSpPr>
        <p:spPr>
          <a:xfrm>
            <a:off x="4904711" y="2573535"/>
            <a:ext cx="2524789" cy="738664"/>
          </a:xfrm>
          <a:prstGeom prst="rect">
            <a:avLst/>
          </a:prstGeom>
          <a:noFill/>
        </p:spPr>
        <p:txBody>
          <a:bodyPr wrap="square" rtlCol="0">
            <a:spAutoFit/>
          </a:bodyPr>
          <a:lstStyle/>
          <a:p>
            <a:pPr algn="ctr"/>
            <a:r>
              <a:rPr lang="en-US" sz="1400" dirty="0"/>
              <a:t>Stage 2 (Issuers voting)</a:t>
            </a:r>
          </a:p>
          <a:p>
            <a:pPr algn="ctr"/>
            <a:endParaRPr lang="en-US" sz="1400" dirty="0"/>
          </a:p>
          <a:p>
            <a:pPr algn="ctr"/>
            <a:r>
              <a:rPr lang="en-US" sz="1400" dirty="0"/>
              <a:t>42 days</a:t>
            </a:r>
          </a:p>
        </p:txBody>
      </p:sp>
      <p:sp>
        <p:nvSpPr>
          <p:cNvPr id="23" name="Callout: Line 22">
            <a:extLst>
              <a:ext uri="{FF2B5EF4-FFF2-40B4-BE49-F238E27FC236}">
                <a16:creationId xmlns:a16="http://schemas.microsoft.com/office/drawing/2014/main" id="{1D57CE1E-296D-BA19-21B6-ED4057241903}"/>
              </a:ext>
            </a:extLst>
          </p:cNvPr>
          <p:cNvSpPr/>
          <p:nvPr/>
        </p:nvSpPr>
        <p:spPr>
          <a:xfrm>
            <a:off x="7546821" y="4531997"/>
            <a:ext cx="1524000" cy="1127918"/>
          </a:xfrm>
          <a:prstGeom prst="borderCallout1">
            <a:avLst>
              <a:gd name="adj1" fmla="val -2445"/>
              <a:gd name="adj2" fmla="val 52350"/>
              <a:gd name="adj3" fmla="val -90204"/>
              <a:gd name="adj4" fmla="val 60406"/>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12/16/2024</a:t>
            </a:r>
          </a:p>
          <a:p>
            <a:pPr algn="ctr"/>
            <a:r>
              <a:rPr lang="en-US" dirty="0"/>
              <a:t>Finalized PTNP by AID</a:t>
            </a:r>
          </a:p>
          <a:p>
            <a:pPr algn="ctr"/>
            <a:endParaRPr lang="en-US" dirty="0"/>
          </a:p>
        </p:txBody>
      </p:sp>
      <p:sp>
        <p:nvSpPr>
          <p:cNvPr id="27" name="Callout: Line 26">
            <a:extLst>
              <a:ext uri="{FF2B5EF4-FFF2-40B4-BE49-F238E27FC236}">
                <a16:creationId xmlns:a16="http://schemas.microsoft.com/office/drawing/2014/main" id="{274B3E0D-AE20-C483-15E4-90DDD82821A8}"/>
              </a:ext>
            </a:extLst>
          </p:cNvPr>
          <p:cNvSpPr/>
          <p:nvPr/>
        </p:nvSpPr>
        <p:spPr>
          <a:xfrm>
            <a:off x="6057900" y="4510881"/>
            <a:ext cx="1371600" cy="1127918"/>
          </a:xfrm>
          <a:prstGeom prst="borderCallout1">
            <a:avLst>
              <a:gd name="adj1" fmla="val -2445"/>
              <a:gd name="adj2" fmla="val 52350"/>
              <a:gd name="adj3" fmla="val -90393"/>
              <a:gd name="adj4" fmla="val 107970"/>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11/18/2024 Votes from Issuers</a:t>
            </a:r>
          </a:p>
          <a:p>
            <a:pPr algn="ctr"/>
            <a:endParaRPr lang="en-US" dirty="0"/>
          </a:p>
        </p:txBody>
      </p:sp>
      <p:sp>
        <p:nvSpPr>
          <p:cNvPr id="29" name="Callout: Line 28">
            <a:extLst>
              <a:ext uri="{FF2B5EF4-FFF2-40B4-BE49-F238E27FC236}">
                <a16:creationId xmlns:a16="http://schemas.microsoft.com/office/drawing/2014/main" id="{34B17036-301C-7953-51EB-8B237F24B450}"/>
              </a:ext>
            </a:extLst>
          </p:cNvPr>
          <p:cNvSpPr/>
          <p:nvPr/>
        </p:nvSpPr>
        <p:spPr>
          <a:xfrm>
            <a:off x="3869784" y="4531996"/>
            <a:ext cx="1769015" cy="1106803"/>
          </a:xfrm>
          <a:prstGeom prst="borderCallout1">
            <a:avLst>
              <a:gd name="adj1" fmla="val -2445"/>
              <a:gd name="adj2" fmla="val 52350"/>
              <a:gd name="adj3" fmla="val -87254"/>
              <a:gd name="adj4" fmla="val 48966"/>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10/7/2024</a:t>
            </a:r>
          </a:p>
          <a:p>
            <a:pPr algn="ctr"/>
            <a:r>
              <a:rPr lang="en-US" dirty="0"/>
              <a:t>Consolidated suggestions by AID</a:t>
            </a:r>
          </a:p>
        </p:txBody>
      </p:sp>
      <p:sp>
        <p:nvSpPr>
          <p:cNvPr id="30" name="Callout: Line 29">
            <a:extLst>
              <a:ext uri="{FF2B5EF4-FFF2-40B4-BE49-F238E27FC236}">
                <a16:creationId xmlns:a16="http://schemas.microsoft.com/office/drawing/2014/main" id="{3AEEF765-17F5-30C2-E778-4C5E4E8E1F6B}"/>
              </a:ext>
            </a:extLst>
          </p:cNvPr>
          <p:cNvSpPr/>
          <p:nvPr/>
        </p:nvSpPr>
        <p:spPr>
          <a:xfrm>
            <a:off x="42483" y="4510881"/>
            <a:ext cx="1176717" cy="1219196"/>
          </a:xfrm>
          <a:prstGeom prst="borderCallout1">
            <a:avLst>
              <a:gd name="adj1" fmla="val -2445"/>
              <a:gd name="adj2" fmla="val 52350"/>
              <a:gd name="adj3" fmla="val -80326"/>
              <a:gd name="adj4" fmla="val 33522"/>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8/15/2024-Initial template published</a:t>
            </a:r>
          </a:p>
        </p:txBody>
      </p:sp>
      <p:sp>
        <p:nvSpPr>
          <p:cNvPr id="31" name="Callout: Line 30">
            <a:extLst>
              <a:ext uri="{FF2B5EF4-FFF2-40B4-BE49-F238E27FC236}">
                <a16:creationId xmlns:a16="http://schemas.microsoft.com/office/drawing/2014/main" id="{BBB4C2F5-08BA-E350-21C6-B0B34B25F0A0}"/>
              </a:ext>
            </a:extLst>
          </p:cNvPr>
          <p:cNvSpPr/>
          <p:nvPr/>
        </p:nvSpPr>
        <p:spPr>
          <a:xfrm>
            <a:off x="2025907" y="4498425"/>
            <a:ext cx="1371600" cy="1216927"/>
          </a:xfrm>
          <a:prstGeom prst="borderCallout1">
            <a:avLst>
              <a:gd name="adj1" fmla="val -2445"/>
              <a:gd name="adj2" fmla="val 52350"/>
              <a:gd name="adj3" fmla="val -79413"/>
              <a:gd name="adj4" fmla="val 117755"/>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9/24/2024</a:t>
            </a:r>
          </a:p>
          <a:p>
            <a:pPr algn="ctr"/>
            <a:r>
              <a:rPr lang="en-US" dirty="0"/>
              <a:t>Add/Delete Suggestions from Issuer</a:t>
            </a:r>
          </a:p>
        </p:txBody>
      </p:sp>
      <p:sp>
        <p:nvSpPr>
          <p:cNvPr id="26" name="TextBox 25">
            <a:extLst>
              <a:ext uri="{FF2B5EF4-FFF2-40B4-BE49-F238E27FC236}">
                <a16:creationId xmlns:a16="http://schemas.microsoft.com/office/drawing/2014/main" id="{A76C3B9C-BA06-6C10-9D45-1B6B8F8A63F2}"/>
              </a:ext>
            </a:extLst>
          </p:cNvPr>
          <p:cNvSpPr txBox="1"/>
          <p:nvPr/>
        </p:nvSpPr>
        <p:spPr>
          <a:xfrm>
            <a:off x="563773" y="2537936"/>
            <a:ext cx="2955956" cy="738664"/>
          </a:xfrm>
          <a:prstGeom prst="rect">
            <a:avLst/>
          </a:prstGeom>
          <a:noFill/>
        </p:spPr>
        <p:txBody>
          <a:bodyPr wrap="square" rtlCol="0">
            <a:spAutoFit/>
          </a:bodyPr>
          <a:lstStyle/>
          <a:p>
            <a:pPr algn="ctr"/>
            <a:r>
              <a:rPr lang="en-US" sz="1400" dirty="0"/>
              <a:t>Stage 1 (Issuers suggesting changes)</a:t>
            </a:r>
          </a:p>
          <a:p>
            <a:pPr algn="ctr"/>
            <a:endParaRPr lang="en-US" sz="1400" dirty="0"/>
          </a:p>
          <a:p>
            <a:pPr algn="ctr"/>
            <a:r>
              <a:rPr lang="en-US" sz="1400" dirty="0"/>
              <a:t>40 days</a:t>
            </a:r>
          </a:p>
        </p:txBody>
      </p:sp>
      <p:cxnSp>
        <p:nvCxnSpPr>
          <p:cNvPr id="32" name="Straight Arrow Connector 31">
            <a:extLst>
              <a:ext uri="{FF2B5EF4-FFF2-40B4-BE49-F238E27FC236}">
                <a16:creationId xmlns:a16="http://schemas.microsoft.com/office/drawing/2014/main" id="{C2501176-1295-275D-15B6-F7D2339D2BF8}"/>
              </a:ext>
            </a:extLst>
          </p:cNvPr>
          <p:cNvCxnSpPr>
            <a:cxnSpLocks/>
          </p:cNvCxnSpPr>
          <p:nvPr/>
        </p:nvCxnSpPr>
        <p:spPr>
          <a:xfrm>
            <a:off x="3757193" y="2502921"/>
            <a:ext cx="999366" cy="9615"/>
          </a:xfrm>
          <a:prstGeom prst="straightConnector1">
            <a:avLst/>
          </a:prstGeom>
          <a:ln w="117475">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954CEC1C-4B90-127D-669C-049BCE471EB2}"/>
              </a:ext>
            </a:extLst>
          </p:cNvPr>
          <p:cNvCxnSpPr>
            <a:cxnSpLocks/>
          </p:cNvCxnSpPr>
          <p:nvPr/>
        </p:nvCxnSpPr>
        <p:spPr>
          <a:xfrm>
            <a:off x="7546821" y="2511020"/>
            <a:ext cx="999366" cy="9615"/>
          </a:xfrm>
          <a:prstGeom prst="straightConnector1">
            <a:avLst/>
          </a:prstGeom>
          <a:ln w="117475">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FCC2CB8B-194D-2FCA-D204-954F7A492AAD}"/>
              </a:ext>
            </a:extLst>
          </p:cNvPr>
          <p:cNvSpPr txBox="1"/>
          <p:nvPr/>
        </p:nvSpPr>
        <p:spPr>
          <a:xfrm>
            <a:off x="3745496" y="2571214"/>
            <a:ext cx="933447" cy="307777"/>
          </a:xfrm>
          <a:prstGeom prst="rect">
            <a:avLst/>
          </a:prstGeom>
          <a:noFill/>
        </p:spPr>
        <p:txBody>
          <a:bodyPr wrap="square" rtlCol="0">
            <a:spAutoFit/>
          </a:bodyPr>
          <a:lstStyle/>
          <a:p>
            <a:r>
              <a:rPr lang="en-US" sz="1400" dirty="0"/>
              <a:t>13 days</a:t>
            </a:r>
          </a:p>
        </p:txBody>
      </p:sp>
      <p:sp>
        <p:nvSpPr>
          <p:cNvPr id="41" name="TextBox 40">
            <a:extLst>
              <a:ext uri="{FF2B5EF4-FFF2-40B4-BE49-F238E27FC236}">
                <a16:creationId xmlns:a16="http://schemas.microsoft.com/office/drawing/2014/main" id="{2FAAAA6B-B52E-FB99-F24D-36D30BD9088E}"/>
              </a:ext>
            </a:extLst>
          </p:cNvPr>
          <p:cNvSpPr txBox="1"/>
          <p:nvPr/>
        </p:nvSpPr>
        <p:spPr>
          <a:xfrm>
            <a:off x="7579780" y="2608583"/>
            <a:ext cx="933447" cy="307777"/>
          </a:xfrm>
          <a:prstGeom prst="rect">
            <a:avLst/>
          </a:prstGeom>
          <a:noFill/>
        </p:spPr>
        <p:txBody>
          <a:bodyPr wrap="square" rtlCol="0">
            <a:spAutoFit/>
          </a:bodyPr>
          <a:lstStyle/>
          <a:p>
            <a:r>
              <a:rPr lang="en-US" sz="1400" dirty="0"/>
              <a:t>28 days</a:t>
            </a:r>
          </a:p>
        </p:txBody>
      </p:sp>
      <p:sp>
        <p:nvSpPr>
          <p:cNvPr id="3" name="Callout: Line 2">
            <a:extLst>
              <a:ext uri="{FF2B5EF4-FFF2-40B4-BE49-F238E27FC236}">
                <a16:creationId xmlns:a16="http://schemas.microsoft.com/office/drawing/2014/main" id="{5AC93AE5-8096-05EC-D4EE-8114B5A75BE8}"/>
              </a:ext>
            </a:extLst>
          </p:cNvPr>
          <p:cNvSpPr/>
          <p:nvPr/>
        </p:nvSpPr>
        <p:spPr>
          <a:xfrm>
            <a:off x="7908012" y="1623151"/>
            <a:ext cx="1235988" cy="539651"/>
          </a:xfrm>
          <a:prstGeom prst="borderCallout1">
            <a:avLst>
              <a:gd name="adj1" fmla="val 101365"/>
              <a:gd name="adj2" fmla="val 49139"/>
              <a:gd name="adj3" fmla="val 284573"/>
              <a:gd name="adj4" fmla="val 48979"/>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Issuers &amp; AID meet</a:t>
            </a:r>
          </a:p>
        </p:txBody>
      </p:sp>
      <p:sp>
        <p:nvSpPr>
          <p:cNvPr id="5" name="Callout: Line 4">
            <a:extLst>
              <a:ext uri="{FF2B5EF4-FFF2-40B4-BE49-F238E27FC236}">
                <a16:creationId xmlns:a16="http://schemas.microsoft.com/office/drawing/2014/main" id="{3671A597-A536-BB1F-B4B9-12F0069BC9A4}"/>
              </a:ext>
            </a:extLst>
          </p:cNvPr>
          <p:cNvSpPr/>
          <p:nvPr/>
        </p:nvSpPr>
        <p:spPr>
          <a:xfrm>
            <a:off x="4136297" y="1675171"/>
            <a:ext cx="1235988" cy="539651"/>
          </a:xfrm>
          <a:prstGeom prst="borderCallout1">
            <a:avLst>
              <a:gd name="adj1" fmla="val 101365"/>
              <a:gd name="adj2" fmla="val 49139"/>
              <a:gd name="adj3" fmla="val 284573"/>
              <a:gd name="adj4" fmla="val 48979"/>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Issuers &amp; AID meet</a:t>
            </a:r>
          </a:p>
        </p:txBody>
      </p:sp>
      <p:sp>
        <p:nvSpPr>
          <p:cNvPr id="6" name="Oval 5">
            <a:extLst>
              <a:ext uri="{FF2B5EF4-FFF2-40B4-BE49-F238E27FC236}">
                <a16:creationId xmlns:a16="http://schemas.microsoft.com/office/drawing/2014/main" id="{411EB8BE-C1C2-4A81-8D86-9E6E204578FC}"/>
              </a:ext>
            </a:extLst>
          </p:cNvPr>
          <p:cNvSpPr/>
          <p:nvPr/>
        </p:nvSpPr>
        <p:spPr>
          <a:xfrm>
            <a:off x="3948728" y="1300399"/>
            <a:ext cx="1698370" cy="1385733"/>
          </a:xfrm>
          <a:prstGeom prst="ellipse">
            <a:avLst/>
          </a:prstGeom>
          <a:noFill/>
          <a:ln w="66675">
            <a:solidFill>
              <a:srgbClr val="68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0642822"/>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4477025-FE7F-88A2-ECAE-645EF69A08AF}"/>
              </a:ext>
            </a:extLst>
          </p:cNvPr>
          <p:cNvSpPr>
            <a:spLocks noGrp="1"/>
          </p:cNvSpPr>
          <p:nvPr>
            <p:ph type="title"/>
          </p:nvPr>
        </p:nvSpPr>
        <p:spPr/>
        <p:txBody>
          <a:bodyPr>
            <a:normAutofit/>
          </a:bodyPr>
          <a:lstStyle/>
          <a:p>
            <a:r>
              <a:rPr lang="en-US" dirty="0"/>
              <a:t>PTNP Round 1 of 2025</a:t>
            </a:r>
            <a:br>
              <a:rPr lang="en-US" dirty="0"/>
            </a:br>
            <a:r>
              <a:rPr lang="en-US" dirty="0"/>
              <a:t>(First cut of Federal Requirements)</a:t>
            </a:r>
          </a:p>
        </p:txBody>
      </p:sp>
      <p:sp>
        <p:nvSpPr>
          <p:cNvPr id="4" name="Slide Number Placeholder 3">
            <a:extLst>
              <a:ext uri="{FF2B5EF4-FFF2-40B4-BE49-F238E27FC236}">
                <a16:creationId xmlns:a16="http://schemas.microsoft.com/office/drawing/2014/main" id="{C1E0E7FC-AD1E-7930-160B-967C4BD788EB}"/>
              </a:ext>
            </a:extLst>
          </p:cNvPr>
          <p:cNvSpPr>
            <a:spLocks noGrp="1"/>
          </p:cNvSpPr>
          <p:nvPr>
            <p:ph type="sldNum" sz="quarter" idx="12"/>
          </p:nvPr>
        </p:nvSpPr>
        <p:spPr/>
        <p:txBody>
          <a:bodyPr/>
          <a:lstStyle/>
          <a:p>
            <a:fld id="{62DBCB69-547C-4F68-819F-474A80AB012D}" type="slidenum">
              <a:rPr lang="en-US" smtClean="0"/>
              <a:t>9</a:t>
            </a:fld>
            <a:endParaRPr lang="en-US" dirty="0"/>
          </a:p>
        </p:txBody>
      </p:sp>
      <p:cxnSp>
        <p:nvCxnSpPr>
          <p:cNvPr id="9" name="Straight Arrow Connector 8">
            <a:extLst>
              <a:ext uri="{FF2B5EF4-FFF2-40B4-BE49-F238E27FC236}">
                <a16:creationId xmlns:a16="http://schemas.microsoft.com/office/drawing/2014/main" id="{CE745640-F6D9-6C2E-8F4A-4F597C32D257}"/>
              </a:ext>
            </a:extLst>
          </p:cNvPr>
          <p:cNvCxnSpPr>
            <a:cxnSpLocks/>
          </p:cNvCxnSpPr>
          <p:nvPr/>
        </p:nvCxnSpPr>
        <p:spPr>
          <a:xfrm flipV="1">
            <a:off x="304800" y="3352800"/>
            <a:ext cx="8229600" cy="76200"/>
          </a:xfrm>
          <a:prstGeom prst="straightConnector1">
            <a:avLst/>
          </a:prstGeom>
          <a:ln w="127000" cmpd="sng">
            <a:tailEnd type="oval"/>
          </a:ln>
        </p:spPr>
        <p:style>
          <a:lnRef idx="1">
            <a:schemeClr val="accent1"/>
          </a:lnRef>
          <a:fillRef idx="0">
            <a:schemeClr val="accent1"/>
          </a:fillRef>
          <a:effectRef idx="0">
            <a:schemeClr val="accent1"/>
          </a:effectRef>
          <a:fontRef idx="minor">
            <a:schemeClr val="tx1"/>
          </a:fontRef>
        </p:style>
      </p:cxnSp>
      <p:sp>
        <p:nvSpPr>
          <p:cNvPr id="12" name="Flowchart: Connector 11">
            <a:extLst>
              <a:ext uri="{FF2B5EF4-FFF2-40B4-BE49-F238E27FC236}">
                <a16:creationId xmlns:a16="http://schemas.microsoft.com/office/drawing/2014/main" id="{9785AA84-6EE9-47B8-D4D3-BE8F10338864}"/>
              </a:ext>
            </a:extLst>
          </p:cNvPr>
          <p:cNvSpPr/>
          <p:nvPr/>
        </p:nvSpPr>
        <p:spPr>
          <a:xfrm>
            <a:off x="4521078" y="3200400"/>
            <a:ext cx="381000" cy="381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lowchart: Connector 12">
            <a:extLst>
              <a:ext uri="{FF2B5EF4-FFF2-40B4-BE49-F238E27FC236}">
                <a16:creationId xmlns:a16="http://schemas.microsoft.com/office/drawing/2014/main" id="{FA3DFFF8-7227-5C3A-129A-61FD758F388C}"/>
              </a:ext>
            </a:extLst>
          </p:cNvPr>
          <p:cNvSpPr/>
          <p:nvPr/>
        </p:nvSpPr>
        <p:spPr>
          <a:xfrm>
            <a:off x="3543300" y="3187197"/>
            <a:ext cx="381000" cy="381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lowchart: Connector 13">
            <a:extLst>
              <a:ext uri="{FF2B5EF4-FFF2-40B4-BE49-F238E27FC236}">
                <a16:creationId xmlns:a16="http://schemas.microsoft.com/office/drawing/2014/main" id="{E127BAE5-3771-3CD6-EF4D-F09F8A91D232}"/>
              </a:ext>
            </a:extLst>
          </p:cNvPr>
          <p:cNvSpPr/>
          <p:nvPr/>
        </p:nvSpPr>
        <p:spPr>
          <a:xfrm>
            <a:off x="7429500" y="3153050"/>
            <a:ext cx="381000" cy="381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lowchart: Connector 14">
            <a:extLst>
              <a:ext uri="{FF2B5EF4-FFF2-40B4-BE49-F238E27FC236}">
                <a16:creationId xmlns:a16="http://schemas.microsoft.com/office/drawing/2014/main" id="{2E92DF14-B298-A4B7-E76C-D801E9C984E2}"/>
              </a:ext>
            </a:extLst>
          </p:cNvPr>
          <p:cNvSpPr/>
          <p:nvPr/>
        </p:nvSpPr>
        <p:spPr>
          <a:xfrm>
            <a:off x="228600" y="3200400"/>
            <a:ext cx="381000" cy="381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Arrow Connector 18">
            <a:extLst>
              <a:ext uri="{FF2B5EF4-FFF2-40B4-BE49-F238E27FC236}">
                <a16:creationId xmlns:a16="http://schemas.microsoft.com/office/drawing/2014/main" id="{86AA9B09-E2C5-0690-7CB8-43D2EC25BFE2}"/>
              </a:ext>
            </a:extLst>
          </p:cNvPr>
          <p:cNvCxnSpPr>
            <a:cxnSpLocks/>
          </p:cNvCxnSpPr>
          <p:nvPr/>
        </p:nvCxnSpPr>
        <p:spPr>
          <a:xfrm>
            <a:off x="304800" y="2893318"/>
            <a:ext cx="3429000" cy="0"/>
          </a:xfrm>
          <a:prstGeom prst="straightConnector1">
            <a:avLst/>
          </a:prstGeom>
          <a:ln w="1174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568DD2C6-1452-BEBB-2A80-15AAD27F6C37}"/>
              </a:ext>
            </a:extLst>
          </p:cNvPr>
          <p:cNvCxnSpPr>
            <a:cxnSpLocks/>
          </p:cNvCxnSpPr>
          <p:nvPr/>
        </p:nvCxnSpPr>
        <p:spPr>
          <a:xfrm flipV="1">
            <a:off x="4754291" y="2908421"/>
            <a:ext cx="2840815" cy="34446"/>
          </a:xfrm>
          <a:prstGeom prst="straightConnector1">
            <a:avLst/>
          </a:prstGeom>
          <a:ln w="1174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66973310-56C6-DC8F-98EE-07C0FAA6FF16}"/>
              </a:ext>
            </a:extLst>
          </p:cNvPr>
          <p:cNvSpPr txBox="1"/>
          <p:nvPr/>
        </p:nvSpPr>
        <p:spPr>
          <a:xfrm>
            <a:off x="4904711" y="2573535"/>
            <a:ext cx="2524789" cy="738664"/>
          </a:xfrm>
          <a:prstGeom prst="rect">
            <a:avLst/>
          </a:prstGeom>
          <a:noFill/>
        </p:spPr>
        <p:txBody>
          <a:bodyPr wrap="square" rtlCol="0">
            <a:spAutoFit/>
          </a:bodyPr>
          <a:lstStyle/>
          <a:p>
            <a:pPr algn="ctr"/>
            <a:r>
              <a:rPr lang="en-US" sz="1400" dirty="0"/>
              <a:t>Stage 2 (Issuers voting)</a:t>
            </a:r>
          </a:p>
          <a:p>
            <a:pPr algn="ctr"/>
            <a:endParaRPr lang="en-US" sz="1400" dirty="0"/>
          </a:p>
          <a:p>
            <a:pPr algn="ctr"/>
            <a:r>
              <a:rPr lang="en-US" sz="1400" dirty="0"/>
              <a:t>28 days</a:t>
            </a:r>
          </a:p>
        </p:txBody>
      </p:sp>
      <p:sp>
        <p:nvSpPr>
          <p:cNvPr id="23" name="Callout: Line 22">
            <a:extLst>
              <a:ext uri="{FF2B5EF4-FFF2-40B4-BE49-F238E27FC236}">
                <a16:creationId xmlns:a16="http://schemas.microsoft.com/office/drawing/2014/main" id="{1D57CE1E-296D-BA19-21B6-ED4057241903}"/>
              </a:ext>
            </a:extLst>
          </p:cNvPr>
          <p:cNvSpPr/>
          <p:nvPr/>
        </p:nvSpPr>
        <p:spPr>
          <a:xfrm>
            <a:off x="7546821" y="4531997"/>
            <a:ext cx="1524000" cy="1127918"/>
          </a:xfrm>
          <a:prstGeom prst="borderCallout1">
            <a:avLst>
              <a:gd name="adj1" fmla="val -2445"/>
              <a:gd name="adj2" fmla="val 52350"/>
              <a:gd name="adj3" fmla="val -90204"/>
              <a:gd name="adj4" fmla="val 60406"/>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t>3/14/2025</a:t>
            </a:r>
            <a:endParaRPr lang="en-US" dirty="0"/>
          </a:p>
          <a:p>
            <a:pPr algn="ctr"/>
            <a:r>
              <a:rPr lang="en-US" dirty="0"/>
              <a:t>Finalized PTNP by AID</a:t>
            </a:r>
          </a:p>
          <a:p>
            <a:pPr algn="ctr"/>
            <a:endParaRPr lang="en-US" dirty="0"/>
          </a:p>
        </p:txBody>
      </p:sp>
      <p:sp>
        <p:nvSpPr>
          <p:cNvPr id="27" name="Callout: Line 26">
            <a:extLst>
              <a:ext uri="{FF2B5EF4-FFF2-40B4-BE49-F238E27FC236}">
                <a16:creationId xmlns:a16="http://schemas.microsoft.com/office/drawing/2014/main" id="{274B3E0D-AE20-C483-15E4-90DDD82821A8}"/>
              </a:ext>
            </a:extLst>
          </p:cNvPr>
          <p:cNvSpPr/>
          <p:nvPr/>
        </p:nvSpPr>
        <p:spPr>
          <a:xfrm>
            <a:off x="6057900" y="4510881"/>
            <a:ext cx="1371600" cy="1127918"/>
          </a:xfrm>
          <a:prstGeom prst="borderCallout1">
            <a:avLst>
              <a:gd name="adj1" fmla="val -2445"/>
              <a:gd name="adj2" fmla="val 52350"/>
              <a:gd name="adj3" fmla="val -90393"/>
              <a:gd name="adj4" fmla="val 107970"/>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2/28/2025 Votes from Issuers</a:t>
            </a:r>
          </a:p>
          <a:p>
            <a:pPr algn="ctr"/>
            <a:endParaRPr lang="en-US" dirty="0"/>
          </a:p>
        </p:txBody>
      </p:sp>
      <p:sp>
        <p:nvSpPr>
          <p:cNvPr id="29" name="Callout: Line 28">
            <a:extLst>
              <a:ext uri="{FF2B5EF4-FFF2-40B4-BE49-F238E27FC236}">
                <a16:creationId xmlns:a16="http://schemas.microsoft.com/office/drawing/2014/main" id="{34B17036-301C-7953-51EB-8B237F24B450}"/>
              </a:ext>
            </a:extLst>
          </p:cNvPr>
          <p:cNvSpPr/>
          <p:nvPr/>
        </p:nvSpPr>
        <p:spPr>
          <a:xfrm>
            <a:off x="3869784" y="4531996"/>
            <a:ext cx="1769015" cy="1106803"/>
          </a:xfrm>
          <a:prstGeom prst="borderCallout1">
            <a:avLst>
              <a:gd name="adj1" fmla="val -2445"/>
              <a:gd name="adj2" fmla="val 52350"/>
              <a:gd name="adj3" fmla="val -87254"/>
              <a:gd name="adj4" fmla="val 48966"/>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1/31/2025</a:t>
            </a:r>
          </a:p>
          <a:p>
            <a:pPr algn="ctr"/>
            <a:r>
              <a:rPr lang="en-US" dirty="0"/>
              <a:t>Consolidated suggestions by AID</a:t>
            </a:r>
          </a:p>
        </p:txBody>
      </p:sp>
      <p:sp>
        <p:nvSpPr>
          <p:cNvPr id="30" name="Callout: Line 29">
            <a:extLst>
              <a:ext uri="{FF2B5EF4-FFF2-40B4-BE49-F238E27FC236}">
                <a16:creationId xmlns:a16="http://schemas.microsoft.com/office/drawing/2014/main" id="{3AEEF765-17F5-30C2-E778-4C5E4E8E1F6B}"/>
              </a:ext>
            </a:extLst>
          </p:cNvPr>
          <p:cNvSpPr/>
          <p:nvPr/>
        </p:nvSpPr>
        <p:spPr>
          <a:xfrm>
            <a:off x="42483" y="4510881"/>
            <a:ext cx="1371600" cy="1219196"/>
          </a:xfrm>
          <a:prstGeom prst="borderCallout1">
            <a:avLst>
              <a:gd name="adj1" fmla="val -2445"/>
              <a:gd name="adj2" fmla="val 52350"/>
              <a:gd name="adj3" fmla="val -80326"/>
              <a:gd name="adj4" fmla="val 33522"/>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12/16/2024-Initial template published</a:t>
            </a:r>
          </a:p>
        </p:txBody>
      </p:sp>
      <p:sp>
        <p:nvSpPr>
          <p:cNvPr id="31" name="Callout: Line 30">
            <a:extLst>
              <a:ext uri="{FF2B5EF4-FFF2-40B4-BE49-F238E27FC236}">
                <a16:creationId xmlns:a16="http://schemas.microsoft.com/office/drawing/2014/main" id="{BBB4C2F5-08BA-E350-21C6-B0B34B25F0A0}"/>
              </a:ext>
            </a:extLst>
          </p:cNvPr>
          <p:cNvSpPr/>
          <p:nvPr/>
        </p:nvSpPr>
        <p:spPr>
          <a:xfrm>
            <a:off x="2025907" y="4498425"/>
            <a:ext cx="1371600" cy="1216927"/>
          </a:xfrm>
          <a:prstGeom prst="borderCallout1">
            <a:avLst>
              <a:gd name="adj1" fmla="val -2445"/>
              <a:gd name="adj2" fmla="val 52350"/>
              <a:gd name="adj3" fmla="val -79413"/>
              <a:gd name="adj4" fmla="val 117755"/>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1/15/2025</a:t>
            </a:r>
          </a:p>
          <a:p>
            <a:pPr algn="ctr"/>
            <a:r>
              <a:rPr lang="en-US" dirty="0"/>
              <a:t>Add/Delete Suggestions from Issuer</a:t>
            </a:r>
          </a:p>
        </p:txBody>
      </p:sp>
      <p:sp>
        <p:nvSpPr>
          <p:cNvPr id="26" name="TextBox 25">
            <a:extLst>
              <a:ext uri="{FF2B5EF4-FFF2-40B4-BE49-F238E27FC236}">
                <a16:creationId xmlns:a16="http://schemas.microsoft.com/office/drawing/2014/main" id="{A76C3B9C-BA06-6C10-9D45-1B6B8F8A63F2}"/>
              </a:ext>
            </a:extLst>
          </p:cNvPr>
          <p:cNvSpPr txBox="1"/>
          <p:nvPr/>
        </p:nvSpPr>
        <p:spPr>
          <a:xfrm>
            <a:off x="563773" y="2537936"/>
            <a:ext cx="2955956" cy="738664"/>
          </a:xfrm>
          <a:prstGeom prst="rect">
            <a:avLst/>
          </a:prstGeom>
          <a:noFill/>
        </p:spPr>
        <p:txBody>
          <a:bodyPr wrap="square" rtlCol="0">
            <a:spAutoFit/>
          </a:bodyPr>
          <a:lstStyle/>
          <a:p>
            <a:pPr algn="ctr"/>
            <a:r>
              <a:rPr lang="en-US" sz="1400" dirty="0"/>
              <a:t>Stage 1 (Issuers suggesting changes)</a:t>
            </a:r>
          </a:p>
          <a:p>
            <a:pPr algn="ctr"/>
            <a:endParaRPr lang="en-US" sz="1400" dirty="0"/>
          </a:p>
          <a:p>
            <a:pPr algn="ctr"/>
            <a:r>
              <a:rPr lang="en-US" sz="1400" dirty="0"/>
              <a:t>30 days</a:t>
            </a:r>
          </a:p>
        </p:txBody>
      </p:sp>
      <p:cxnSp>
        <p:nvCxnSpPr>
          <p:cNvPr id="32" name="Straight Arrow Connector 31">
            <a:extLst>
              <a:ext uri="{FF2B5EF4-FFF2-40B4-BE49-F238E27FC236}">
                <a16:creationId xmlns:a16="http://schemas.microsoft.com/office/drawing/2014/main" id="{C2501176-1295-275D-15B6-F7D2339D2BF8}"/>
              </a:ext>
            </a:extLst>
          </p:cNvPr>
          <p:cNvCxnSpPr>
            <a:cxnSpLocks/>
          </p:cNvCxnSpPr>
          <p:nvPr/>
        </p:nvCxnSpPr>
        <p:spPr>
          <a:xfrm>
            <a:off x="3757193" y="2502921"/>
            <a:ext cx="999366" cy="9615"/>
          </a:xfrm>
          <a:prstGeom prst="straightConnector1">
            <a:avLst/>
          </a:prstGeom>
          <a:ln w="117475">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954CEC1C-4B90-127D-669C-049BCE471EB2}"/>
              </a:ext>
            </a:extLst>
          </p:cNvPr>
          <p:cNvCxnSpPr>
            <a:cxnSpLocks/>
          </p:cNvCxnSpPr>
          <p:nvPr/>
        </p:nvCxnSpPr>
        <p:spPr>
          <a:xfrm>
            <a:off x="7546821" y="2511020"/>
            <a:ext cx="999366" cy="9615"/>
          </a:xfrm>
          <a:prstGeom prst="straightConnector1">
            <a:avLst/>
          </a:prstGeom>
          <a:ln w="117475">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FCC2CB8B-194D-2FCA-D204-954F7A492AAD}"/>
              </a:ext>
            </a:extLst>
          </p:cNvPr>
          <p:cNvSpPr txBox="1"/>
          <p:nvPr/>
        </p:nvSpPr>
        <p:spPr>
          <a:xfrm>
            <a:off x="3745496" y="2571214"/>
            <a:ext cx="933447" cy="307777"/>
          </a:xfrm>
          <a:prstGeom prst="rect">
            <a:avLst/>
          </a:prstGeom>
          <a:noFill/>
        </p:spPr>
        <p:txBody>
          <a:bodyPr wrap="square" rtlCol="0">
            <a:spAutoFit/>
          </a:bodyPr>
          <a:lstStyle/>
          <a:p>
            <a:r>
              <a:rPr lang="en-US" sz="1400" dirty="0"/>
              <a:t>16 days</a:t>
            </a:r>
          </a:p>
        </p:txBody>
      </p:sp>
      <p:sp>
        <p:nvSpPr>
          <p:cNvPr id="41" name="TextBox 40">
            <a:extLst>
              <a:ext uri="{FF2B5EF4-FFF2-40B4-BE49-F238E27FC236}">
                <a16:creationId xmlns:a16="http://schemas.microsoft.com/office/drawing/2014/main" id="{2FAAAA6B-B52E-FB99-F24D-36D30BD9088E}"/>
              </a:ext>
            </a:extLst>
          </p:cNvPr>
          <p:cNvSpPr txBox="1"/>
          <p:nvPr/>
        </p:nvSpPr>
        <p:spPr>
          <a:xfrm>
            <a:off x="7579780" y="2608583"/>
            <a:ext cx="933447" cy="307777"/>
          </a:xfrm>
          <a:prstGeom prst="rect">
            <a:avLst/>
          </a:prstGeom>
          <a:noFill/>
        </p:spPr>
        <p:txBody>
          <a:bodyPr wrap="square" rtlCol="0">
            <a:spAutoFit/>
          </a:bodyPr>
          <a:lstStyle/>
          <a:p>
            <a:r>
              <a:rPr lang="en-US" sz="1400" dirty="0"/>
              <a:t>14 days</a:t>
            </a:r>
          </a:p>
        </p:txBody>
      </p:sp>
    </p:spTree>
    <p:extLst>
      <p:ext uri="{BB962C8B-B14F-4D97-AF65-F5344CB8AC3E}">
        <p14:creationId xmlns:p14="http://schemas.microsoft.com/office/powerpoint/2010/main" val="3295011381"/>
      </p:ext>
    </p:extLst>
  </p:cSld>
  <p:clrMapOvr>
    <a:masterClrMapping/>
  </p:clrMapOvr>
  <p:transition spd="slow">
    <p:push/>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24.xml.rels><?xml version="1.0" encoding="UTF-8" standalone="yes"?>
<Relationships xmlns="http://schemas.openxmlformats.org/package/2006/relationships"><Relationship Id="rId1" Type="http://schemas.openxmlformats.org/officeDocument/2006/relationships/customXmlProps" Target="itemProps24.xml"/></Relationships>
</file>

<file path=customXml/_rels/item25.xml.rels><?xml version="1.0" encoding="UTF-8" standalone="yes"?>
<Relationships xmlns="http://schemas.openxmlformats.org/package/2006/relationships"><Relationship Id="rId1" Type="http://schemas.openxmlformats.org/officeDocument/2006/relationships/customXmlProps" Target="itemProps25.xml"/></Relationships>
</file>

<file path=customXml/_rels/item26.xml.rels><?xml version="1.0" encoding="UTF-8" standalone="yes"?>
<Relationships xmlns="http://schemas.openxmlformats.org/package/2006/relationships"><Relationship Id="rId1" Type="http://schemas.openxmlformats.org/officeDocument/2006/relationships/customXmlProps" Target="itemProps26.xml"/></Relationships>
</file>

<file path=customXml/_rels/item27.xml.rels><?xml version="1.0" encoding="UTF-8" standalone="yes"?>
<Relationships xmlns="http://schemas.openxmlformats.org/package/2006/relationships"><Relationship Id="rId1" Type="http://schemas.openxmlformats.org/officeDocument/2006/relationships/customXmlProps" Target="itemProps27.xml"/></Relationships>
</file>

<file path=customXml/_rels/item28.xml.rels><?xml version="1.0" encoding="UTF-8" standalone="yes"?>
<Relationships xmlns="http://schemas.openxmlformats.org/package/2006/relationships"><Relationship Id="rId1" Type="http://schemas.openxmlformats.org/officeDocument/2006/relationships/customXmlProps" Target="itemProps28.xml"/></Relationships>
</file>

<file path=customXml/_rels/item29.xml.rels><?xml version="1.0" encoding="UTF-8" standalone="yes"?>
<Relationships xmlns="http://schemas.openxmlformats.org/package/2006/relationships"><Relationship Id="rId1" Type="http://schemas.openxmlformats.org/officeDocument/2006/relationships/customXmlProps" Target="itemProps29.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30.xml.rels><?xml version="1.0" encoding="UTF-8" standalone="yes"?>
<Relationships xmlns="http://schemas.openxmlformats.org/package/2006/relationships"><Relationship Id="rId1" Type="http://schemas.openxmlformats.org/officeDocument/2006/relationships/customXmlProps" Target="itemProps30.xml"/></Relationships>
</file>

<file path=customXml/_rels/item31.xml.rels><?xml version="1.0" encoding="UTF-8" standalone="yes"?>
<Relationships xmlns="http://schemas.openxmlformats.org/package/2006/relationships"><Relationship Id="rId1" Type="http://schemas.openxmlformats.org/officeDocument/2006/relationships/customXmlProps" Target="itemProps31.xml"/></Relationships>
</file>

<file path=customXml/_rels/item32.xml.rels><?xml version="1.0" encoding="UTF-8" standalone="yes"?>
<Relationships xmlns="http://schemas.openxmlformats.org/package/2006/relationships"><Relationship Id="rId1" Type="http://schemas.openxmlformats.org/officeDocument/2006/relationships/customXmlProps" Target="itemProps32.xml"/></Relationships>
</file>

<file path=customXml/_rels/item33.xml.rels><?xml version="1.0" encoding="UTF-8" standalone="yes"?>
<Relationships xmlns="http://schemas.openxmlformats.org/package/2006/relationships"><Relationship Id="rId1" Type="http://schemas.openxmlformats.org/officeDocument/2006/relationships/customXmlProps" Target="itemProps33.xml"/></Relationships>
</file>

<file path=customXml/_rels/item34.xml.rels><?xml version="1.0" encoding="UTF-8" standalone="yes"?>
<Relationships xmlns="http://schemas.openxmlformats.org/package/2006/relationships"><Relationship Id="rId1" Type="http://schemas.openxmlformats.org/officeDocument/2006/relationships/customXmlProps" Target="itemProps34.xml"/></Relationships>
</file>

<file path=customXml/_rels/item35.xml.rels><?xml version="1.0" encoding="UTF-8" standalone="yes"?>
<Relationships xmlns="http://schemas.openxmlformats.org/package/2006/relationships"><Relationship Id="rId1" Type="http://schemas.openxmlformats.org/officeDocument/2006/relationships/customXmlProps" Target="itemProps35.xml"/></Relationships>
</file>

<file path=customXml/_rels/item36.xml.rels><?xml version="1.0" encoding="UTF-8" standalone="yes"?>
<Relationships xmlns="http://schemas.openxmlformats.org/package/2006/relationships"><Relationship Id="rId1" Type="http://schemas.openxmlformats.org/officeDocument/2006/relationships/customXmlProps" Target="itemProps36.xml"/></Relationships>
</file>

<file path=customXml/_rels/item37.xml.rels><?xml version="1.0" encoding="UTF-8" standalone="yes"?>
<Relationships xmlns="http://schemas.openxmlformats.org/package/2006/relationships"><Relationship Id="rId1" Type="http://schemas.openxmlformats.org/officeDocument/2006/relationships/customXmlProps" Target="itemProps37.xml"/></Relationships>
</file>

<file path=customXml/_rels/item38.xml.rels><?xml version="1.0" encoding="UTF-8" standalone="yes"?>
<Relationships xmlns="http://schemas.openxmlformats.org/package/2006/relationships"><Relationship Id="rId1" Type="http://schemas.openxmlformats.org/officeDocument/2006/relationships/customXmlProps" Target="itemProps38.xml"/></Relationships>
</file>

<file path=customXml/_rels/item39.xml.rels><?xml version="1.0" encoding="UTF-8" standalone="yes"?>
<Relationships xmlns="http://schemas.openxmlformats.org/package/2006/relationships"><Relationship Id="rId1" Type="http://schemas.openxmlformats.org/officeDocument/2006/relationships/customXmlProps" Target="itemProps39.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40.xml.rels><?xml version="1.0" encoding="UTF-8" standalone="yes"?>
<Relationships xmlns="http://schemas.openxmlformats.org/package/2006/relationships"><Relationship Id="rId1" Type="http://schemas.openxmlformats.org/officeDocument/2006/relationships/customXmlProps" Target="itemProps40.xml"/></Relationships>
</file>

<file path=customXml/_rels/item41.xml.rels><?xml version="1.0" encoding="UTF-8" standalone="yes"?>
<Relationships xmlns="http://schemas.openxmlformats.org/package/2006/relationships"><Relationship Id="rId1" Type="http://schemas.openxmlformats.org/officeDocument/2006/relationships/customXmlProps" Target="itemProps41.xml"/></Relationships>
</file>

<file path=customXml/_rels/item42.xml.rels><?xml version="1.0" encoding="UTF-8" standalone="yes"?>
<Relationships xmlns="http://schemas.openxmlformats.org/package/2006/relationships"><Relationship Id="rId1" Type="http://schemas.openxmlformats.org/officeDocument/2006/relationships/customXmlProps" Target="itemProps42.xml"/></Relationships>
</file>

<file path=customXml/_rels/item43.xml.rels><?xml version="1.0" encoding="UTF-8" standalone="yes"?>
<Relationships xmlns="http://schemas.openxmlformats.org/package/2006/relationships"><Relationship Id="rId1" Type="http://schemas.openxmlformats.org/officeDocument/2006/relationships/customXmlProps" Target="itemProps43.xml"/></Relationships>
</file>

<file path=customXml/_rels/item44.xml.rels><?xml version="1.0" encoding="UTF-8" standalone="yes"?>
<Relationships xmlns="http://schemas.openxmlformats.org/package/2006/relationships"><Relationship Id="rId1" Type="http://schemas.openxmlformats.org/officeDocument/2006/relationships/customXmlProps" Target="itemProps44.xml"/></Relationships>
</file>

<file path=customXml/_rels/item45.xml.rels><?xml version="1.0" encoding="UTF-8" standalone="yes"?>
<Relationships xmlns="http://schemas.openxmlformats.org/package/2006/relationships"><Relationship Id="rId1" Type="http://schemas.openxmlformats.org/officeDocument/2006/relationships/customXmlProps" Target="itemProps45.xml"/></Relationships>
</file>

<file path=customXml/_rels/item46.xml.rels><?xml version="1.0" encoding="UTF-8" standalone="yes"?>
<Relationships xmlns="http://schemas.openxmlformats.org/package/2006/relationships"><Relationship Id="rId1" Type="http://schemas.openxmlformats.org/officeDocument/2006/relationships/customXmlProps" Target="itemProps46.xml"/></Relationships>
</file>

<file path=customXml/_rels/item47.xml.rels><?xml version="1.0" encoding="UTF-8" standalone="yes"?>
<Relationships xmlns="http://schemas.openxmlformats.org/package/2006/relationships"><Relationship Id="rId1" Type="http://schemas.openxmlformats.org/officeDocument/2006/relationships/customXmlProps" Target="itemProps47.xml"/></Relationships>
</file>

<file path=customXml/_rels/item48.xml.rels><?xml version="1.0" encoding="UTF-8" standalone="yes"?>
<Relationships xmlns="http://schemas.openxmlformats.org/package/2006/relationships"><Relationship Id="rId1" Type="http://schemas.openxmlformats.org/officeDocument/2006/relationships/customXmlProps" Target="itemProps48.xml"/></Relationships>
</file>

<file path=customXml/_rels/item49.xml.rels><?xml version="1.0" encoding="UTF-8" standalone="yes"?>
<Relationships xmlns="http://schemas.openxmlformats.org/package/2006/relationships"><Relationship Id="rId1" Type="http://schemas.openxmlformats.org/officeDocument/2006/relationships/customXmlProps" Target="itemProps49.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50.xml.rels><?xml version="1.0" encoding="UTF-8" standalone="yes"?>
<Relationships xmlns="http://schemas.openxmlformats.org/package/2006/relationships"><Relationship Id="rId1" Type="http://schemas.openxmlformats.org/officeDocument/2006/relationships/customXmlProps" Target="itemProps50.xml"/></Relationships>
</file>

<file path=customXml/_rels/item51.xml.rels><?xml version="1.0" encoding="UTF-8" standalone="yes"?>
<Relationships xmlns="http://schemas.openxmlformats.org/package/2006/relationships"><Relationship Id="rId1" Type="http://schemas.openxmlformats.org/officeDocument/2006/relationships/customXmlProps" Target="itemProps51.xml"/></Relationships>
</file>

<file path=customXml/_rels/item52.xml.rels><?xml version="1.0" encoding="UTF-8" standalone="yes"?>
<Relationships xmlns="http://schemas.openxmlformats.org/package/2006/relationships"><Relationship Id="rId1" Type="http://schemas.openxmlformats.org/officeDocument/2006/relationships/customXmlProps" Target="itemProps52.xml"/></Relationships>
</file>

<file path=customXml/_rels/item53.xml.rels><?xml version="1.0" encoding="UTF-8" standalone="yes"?>
<Relationships xmlns="http://schemas.openxmlformats.org/package/2006/relationships"><Relationship Id="rId1" Type="http://schemas.openxmlformats.org/officeDocument/2006/relationships/customXmlProps" Target="itemProps53.xml"/></Relationships>
</file>

<file path=customXml/_rels/item54.xml.rels><?xml version="1.0" encoding="UTF-8" standalone="yes"?>
<Relationships xmlns="http://schemas.openxmlformats.org/package/2006/relationships"><Relationship Id="rId1" Type="http://schemas.openxmlformats.org/officeDocument/2006/relationships/customXmlProps" Target="itemProps54.xml"/></Relationships>
</file>

<file path=customXml/_rels/item55.xml.rels><?xml version="1.0" encoding="UTF-8" standalone="yes"?>
<Relationships xmlns="http://schemas.openxmlformats.org/package/2006/relationships"><Relationship Id="rId1" Type="http://schemas.openxmlformats.org/officeDocument/2006/relationships/customXmlProps" Target="itemProps55.xml"/></Relationships>
</file>

<file path=customXml/_rels/item56.xml.rels><?xml version="1.0" encoding="UTF-8" standalone="yes"?>
<Relationships xmlns="http://schemas.openxmlformats.org/package/2006/relationships"><Relationship Id="rId1" Type="http://schemas.openxmlformats.org/officeDocument/2006/relationships/customXmlProps" Target="itemProps56.xml"/></Relationships>
</file>

<file path=customXml/_rels/item57.xml.rels><?xml version="1.0" encoding="UTF-8" standalone="yes"?>
<Relationships xmlns="http://schemas.openxmlformats.org/package/2006/relationships"><Relationship Id="rId1" Type="http://schemas.openxmlformats.org/officeDocument/2006/relationships/customXmlProps" Target="itemProps57.xml"/></Relationships>
</file>

<file path=customXml/_rels/item58.xml.rels><?xml version="1.0" encoding="UTF-8" standalone="yes"?>
<Relationships xmlns="http://schemas.openxmlformats.org/package/2006/relationships"><Relationship Id="rId1" Type="http://schemas.openxmlformats.org/officeDocument/2006/relationships/customXmlProps" Target="itemProps58.xml"/></Relationships>
</file>

<file path=customXml/_rels/item59.xml.rels><?xml version="1.0" encoding="UTF-8" standalone="yes"?>
<Relationships xmlns="http://schemas.openxmlformats.org/package/2006/relationships"><Relationship Id="rId1" Type="http://schemas.openxmlformats.org/officeDocument/2006/relationships/customXmlProps" Target="itemProps59.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60.xml.rels><?xml version="1.0" encoding="UTF-8" standalone="yes"?>
<Relationships xmlns="http://schemas.openxmlformats.org/package/2006/relationships"><Relationship Id="rId1" Type="http://schemas.openxmlformats.org/officeDocument/2006/relationships/customXmlProps" Target="itemProps60.xml"/></Relationships>
</file>

<file path=customXml/_rels/item61.xml.rels><?xml version="1.0" encoding="UTF-8" standalone="yes"?>
<Relationships xmlns="http://schemas.openxmlformats.org/package/2006/relationships"><Relationship Id="rId1" Type="http://schemas.openxmlformats.org/officeDocument/2006/relationships/customXmlProps" Target="itemProps61.xml"/></Relationships>
</file>

<file path=customXml/_rels/item62.xml.rels><?xml version="1.0" encoding="UTF-8" standalone="yes"?>
<Relationships xmlns="http://schemas.openxmlformats.org/package/2006/relationships"><Relationship Id="rId1" Type="http://schemas.openxmlformats.org/officeDocument/2006/relationships/customXmlProps" Target="itemProps62.xml"/></Relationships>
</file>

<file path=customXml/_rels/item63.xml.rels><?xml version="1.0" encoding="UTF-8" standalone="yes"?>
<Relationships xmlns="http://schemas.openxmlformats.org/package/2006/relationships"><Relationship Id="rId1" Type="http://schemas.openxmlformats.org/officeDocument/2006/relationships/customXmlProps" Target="itemProps63.xml"/></Relationships>
</file>

<file path=customXml/_rels/item64.xml.rels><?xml version="1.0" encoding="UTF-8" standalone="yes"?>
<Relationships xmlns="http://schemas.openxmlformats.org/package/2006/relationships"><Relationship Id="rId1" Type="http://schemas.openxmlformats.org/officeDocument/2006/relationships/customXmlProps" Target="itemProps64.xml"/></Relationships>
</file>

<file path=customXml/_rels/item65.xml.rels><?xml version="1.0" encoding="UTF-8" standalone="yes"?>
<Relationships xmlns="http://schemas.openxmlformats.org/package/2006/relationships"><Relationship Id="rId1" Type="http://schemas.openxmlformats.org/officeDocument/2006/relationships/customXmlProps" Target="itemProps65.xml"/></Relationships>
</file>

<file path=customXml/_rels/item66.xml.rels><?xml version="1.0" encoding="UTF-8" standalone="yes"?>
<Relationships xmlns="http://schemas.openxmlformats.org/package/2006/relationships"><Relationship Id="rId1" Type="http://schemas.openxmlformats.org/officeDocument/2006/relationships/customXmlProps" Target="itemProps6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EsriMapsInfo xmlns="ESRI.ArcGIS.Mapping.OfficeIntegration.PowerPointInfo">
  <Version>Version1</Version>
  <RequiresSignIn>False</RequiresSignIn>
</EsriMapsInfo>
</file>

<file path=customXml/item10.xml><?xml version="1.0" encoding="utf-8"?>
<EsriMapsInfo xmlns="ESRI.ArcGIS.Mapping.OfficeIntegration.PowerPointInfo">
  <Version>Version1</Version>
  <RequiresSignIn>False</RequiresSignIn>
</EsriMapsInfo>
</file>

<file path=customXml/item11.xml><?xml version="1.0" encoding="utf-8"?>
<EsriMapsInfo xmlns="ESRI.ArcGIS.Mapping.OfficeIntegration.PowerPointInfo">
  <Version>Version1</Version>
  <RequiresSignIn>False</RequiresSignIn>
</EsriMapsInfo>
</file>

<file path=customXml/item12.xml><?xml version="1.0" encoding="utf-8"?>
<EsriMapsInfo xmlns="ESRI.ArcGIS.Mapping.OfficeIntegration.PowerPointInfo">
  <Version>Version1</Version>
  <RequiresSignIn>False</RequiresSignIn>
</EsriMapsInfo>
</file>

<file path=customXml/item13.xml><?xml version="1.0" encoding="utf-8"?>
<EsriMapsInfo xmlns="ESRI.ArcGIS.Mapping.OfficeIntegration.PowerPointInfo">
  <Version>Version1</Version>
  <RequiresSignIn>False</RequiresSignIn>
</EsriMapsInfo>
</file>

<file path=customXml/item14.xml><?xml version="1.0" encoding="utf-8"?>
<EsriMapsInfo xmlns="ESRI.ArcGIS.Mapping.OfficeIntegration.PowerPointInfo">
  <Version>Version1</Version>
  <RequiresSignIn>False</RequiresSignIn>
</EsriMapsInfo>
</file>

<file path=customXml/item15.xml><?xml version="1.0" encoding="utf-8"?>
<EsriMapsInfo xmlns="ESRI.ArcGIS.Mapping.OfficeIntegration.PowerPointInfo">
  <Version>Version1</Version>
  <RequiresSignIn>False</RequiresSignIn>
</EsriMapsInfo>
</file>

<file path=customXml/item16.xml><?xml version="1.0" encoding="utf-8"?>
<EsriMapsInfo xmlns="ESRI.ArcGIS.Mapping.OfficeIntegration.PowerPointInfo">
  <Version>Version1</Version>
  <RequiresSignIn>False</RequiresSignIn>
</EsriMapsInfo>
</file>

<file path=customXml/item17.xml><?xml version="1.0" encoding="utf-8"?>
<EsriMapsInfo xmlns="ESRI.ArcGIS.Mapping.OfficeIntegration.PowerPointInfo">
  <Version>Version1</Version>
  <RequiresSignIn>False</RequiresSignIn>
</EsriMapsInfo>
</file>

<file path=customXml/item18.xml><?xml version="1.0" encoding="utf-8"?>
<EsriMapsInfo xmlns="ESRI.ArcGIS.Mapping.OfficeIntegration.PowerPointInfo">
  <Version>Version1</Version>
  <RequiresSignIn>False</RequiresSignIn>
</EsriMapsInfo>
</file>

<file path=customXml/item19.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20.xml><?xml version="1.0" encoding="utf-8"?>
<EsriMapsInfo xmlns="ESRI.ArcGIS.Mapping.OfficeIntegration.PowerPointInfo">
  <Version>Version1</Version>
  <RequiresSignIn>False</RequiresSignIn>
</EsriMapsInfo>
</file>

<file path=customXml/item21.xml><?xml version="1.0" encoding="utf-8"?>
<EsriMapsInfo xmlns="ESRI.ArcGIS.Mapping.OfficeIntegration.PowerPointInfo">
  <Version>Version1</Version>
  <RequiresSignIn>False</RequiresSignIn>
</EsriMapsInfo>
</file>

<file path=customXml/item22.xml><?xml version="1.0" encoding="utf-8"?>
<EsriMapsInfo xmlns="ESRI.ArcGIS.Mapping.OfficeIntegration.PowerPointInfo">
  <Version>Version1</Version>
  <RequiresSignIn>False</RequiresSignIn>
</EsriMapsInfo>
</file>

<file path=customXml/item23.xml><?xml version="1.0" encoding="utf-8"?>
<EsriMapsInfo xmlns="ESRI.ArcGIS.Mapping.OfficeIntegration.PowerPointInfo">
  <Version>Version1</Version>
  <RequiresSignIn>False</RequiresSignIn>
</EsriMapsInfo>
</file>

<file path=customXml/item24.xml><?xml version="1.0" encoding="utf-8"?>
<EsriMapsInfo xmlns="ESRI.ArcGIS.Mapping.OfficeIntegration.PowerPointInfo">
  <Version>Version1</Version>
  <RequiresSignIn>False</RequiresSignIn>
</EsriMapsInfo>
</file>

<file path=customXml/item25.xml><?xml version="1.0" encoding="utf-8"?>
<EsriMapsInfo xmlns="ESRI.ArcGIS.Mapping.OfficeIntegration.PowerPointInfo">
  <Version>Version1</Version>
  <RequiresSignIn>False</RequiresSignIn>
</EsriMapsInfo>
</file>

<file path=customXml/item26.xml><?xml version="1.0" encoding="utf-8"?>
<EsriMapsInfo xmlns="ESRI.ArcGIS.Mapping.OfficeIntegration.PowerPointInfo">
  <Version>Version1</Version>
  <RequiresSignIn>False</RequiresSignIn>
</EsriMapsInfo>
</file>

<file path=customXml/item27.xml><?xml version="1.0" encoding="utf-8"?>
<EsriMapsInfo xmlns="ESRI.ArcGIS.Mapping.OfficeIntegration.PowerPointInfo">
  <Version>Version1</Version>
  <RequiresSignIn>False</RequiresSignIn>
</EsriMapsInfo>
</file>

<file path=customXml/item28.xml><?xml version="1.0" encoding="utf-8"?>
<EsriMapsInfo xmlns="ESRI.ArcGIS.Mapping.OfficeIntegration.PowerPointInfo">
  <Version>Version1</Version>
  <RequiresSignIn>False</RequiresSignIn>
</EsriMapsInfo>
</file>

<file path=customXml/item29.xml><?xml version="1.0" encoding="utf-8"?>
<EsriMapsInfo xmlns="ESRI.ArcGIS.Mapping.OfficeIntegration.PowerPointInfo">
  <Version>Version1</Version>
  <RequiresSignIn>False</RequiresSignIn>
</EsriMapsInfo>
</file>

<file path=customXml/item3.xml><?xml version="1.0" encoding="utf-8"?>
<EsriMapsInfo xmlns="ESRI.ArcGIS.Mapping.OfficeIntegration.PowerPointInfo">
  <Version>Version1</Version>
  <RequiresSignIn>False</RequiresSignIn>
</EsriMapsInfo>
</file>

<file path=customXml/item30.xml><?xml version="1.0" encoding="utf-8"?>
<EsriMapsInfo xmlns="ESRI.ArcGIS.Mapping.OfficeIntegration.PowerPointInfo">
  <Version>Version1</Version>
  <RequiresSignIn>False</RequiresSignIn>
</EsriMapsInfo>
</file>

<file path=customXml/item31.xml><?xml version="1.0" encoding="utf-8"?>
<EsriMapsInfo xmlns="ESRI.ArcGIS.Mapping.OfficeIntegration.PowerPointInfo">
  <Version>Version1</Version>
  <RequiresSignIn>False</RequiresSignIn>
</EsriMapsInfo>
</file>

<file path=customXml/item32.xml><?xml version="1.0" encoding="utf-8"?>
<EsriMapsInfo xmlns="ESRI.ArcGIS.Mapping.OfficeIntegration.PowerPointInfo">
  <Version>Version1</Version>
  <RequiresSignIn>False</RequiresSignIn>
</EsriMapsInfo>
</file>

<file path=customXml/item33.xml><?xml version="1.0" encoding="utf-8"?>
<EsriMapsInfo xmlns="ESRI.ArcGIS.Mapping.OfficeIntegration.PowerPointInfo">
  <Version>Version1</Version>
  <RequiresSignIn>False</RequiresSignIn>
</EsriMapsInfo>
</file>

<file path=customXml/item34.xml><?xml version="1.0" encoding="utf-8"?>
<EsriMapsInfo xmlns="ESRI.ArcGIS.Mapping.OfficeIntegration.PowerPointInfo">
  <Version>Version1</Version>
  <RequiresSignIn>False</RequiresSignIn>
</EsriMapsInfo>
</file>

<file path=customXml/item35.xml><?xml version="1.0" encoding="utf-8"?>
<EsriMapsInfo xmlns="ESRI.ArcGIS.Mapping.OfficeIntegration.PowerPointInfo">
  <Version>Version1</Version>
  <RequiresSignIn>False</RequiresSignIn>
</EsriMapsInfo>
</file>

<file path=customXml/item36.xml><?xml version="1.0" encoding="utf-8"?>
<EsriMapsInfo xmlns="ESRI.ArcGIS.Mapping.OfficeIntegration.PowerPointInfo">
  <Version>Version1</Version>
  <RequiresSignIn>False</RequiresSignIn>
</EsriMapsInfo>
</file>

<file path=customXml/item37.xml><?xml version="1.0" encoding="utf-8"?>
<EsriMapsInfo xmlns="ESRI.ArcGIS.Mapping.OfficeIntegration.PowerPointInfo">
  <Version>Version1</Version>
  <RequiresSignIn>False</RequiresSignIn>
</EsriMapsInfo>
</file>

<file path=customXml/item38.xml><?xml version="1.0" encoding="utf-8"?>
<EsriMapsInfo xmlns="ESRI.ArcGIS.Mapping.OfficeIntegration.PowerPointInfo">
  <Version>Version1</Version>
  <RequiresSignIn>False</RequiresSignIn>
</EsriMapsInfo>
</file>

<file path=customXml/item39.xml><?xml version="1.0" encoding="utf-8"?>
<EsriMapsInfo xmlns="ESRI.ArcGIS.Mapping.OfficeIntegration.PowerPointInfo">
  <Version>Version1</Version>
  <RequiresSignIn>False</RequiresSignIn>
</EsriMapsInfo>
</file>

<file path=customXml/item4.xml><?xml version="1.0" encoding="utf-8"?>
<EsriMapsInfo xmlns="ESRI.ArcGIS.Mapping.OfficeIntegration.PowerPointInfo">
  <Version>Version1</Version>
  <RequiresSignIn>False</RequiresSignIn>
</EsriMapsInfo>
</file>

<file path=customXml/item40.xml><?xml version="1.0" encoding="utf-8"?>
<EsriMapsInfo xmlns="ESRI.ArcGIS.Mapping.OfficeIntegration.PowerPointInfo">
  <Version>Version1</Version>
  <RequiresSignIn>False</RequiresSignIn>
</EsriMapsInfo>
</file>

<file path=customXml/item41.xml><?xml version="1.0" encoding="utf-8"?>
<EsriMapsInfo xmlns="ESRI.ArcGIS.Mapping.OfficeIntegration.PowerPointInfo">
  <Version>Version1</Version>
  <RequiresSignIn>False</RequiresSignIn>
</EsriMapsInfo>
</file>

<file path=customXml/item42.xml><?xml version="1.0" encoding="utf-8"?>
<EsriMapsInfo xmlns="ESRI.ArcGIS.Mapping.OfficeIntegration.PowerPointInfo">
  <Version>Version1</Version>
  <RequiresSignIn>False</RequiresSignIn>
</EsriMapsInfo>
</file>

<file path=customXml/item43.xml><?xml version="1.0" encoding="utf-8"?>
<EsriMapsInfo xmlns="ESRI.ArcGIS.Mapping.OfficeIntegration.PowerPointInfo">
  <Version>Version1</Version>
  <RequiresSignIn>False</RequiresSignIn>
</EsriMapsInfo>
</file>

<file path=customXml/item44.xml><?xml version="1.0" encoding="utf-8"?>
<EsriMapsInfo xmlns="ESRI.ArcGIS.Mapping.OfficeIntegration.PowerPointInfo">
  <Version>Version1</Version>
  <RequiresSignIn>False</RequiresSignIn>
</EsriMapsInfo>
</file>

<file path=customXml/item45.xml><?xml version="1.0" encoding="utf-8"?>
<EsriMapsInfo xmlns="ESRI.ArcGIS.Mapping.OfficeIntegration.PowerPointInfo">
  <Version>Version1</Version>
  <RequiresSignIn>False</RequiresSignIn>
</EsriMapsInfo>
</file>

<file path=customXml/item46.xml><?xml version="1.0" encoding="utf-8"?>
<EsriMapsInfo xmlns="ESRI.ArcGIS.Mapping.OfficeIntegration.PowerPointInfo">
  <Version>Version1</Version>
  <RequiresSignIn>False</RequiresSignIn>
</EsriMapsInfo>
</file>

<file path=customXml/item47.xml><?xml version="1.0" encoding="utf-8"?>
<EsriMapsInfo xmlns="ESRI.ArcGIS.Mapping.OfficeIntegration.PowerPointInfo">
  <Version>Version1</Version>
  <RequiresSignIn>False</RequiresSignIn>
</EsriMapsInfo>
</file>

<file path=customXml/item48.xml><?xml version="1.0" encoding="utf-8"?>
<EsriMapsInfo xmlns="ESRI.ArcGIS.Mapping.OfficeIntegration.PowerPointInfo">
  <Version>Version1</Version>
  <RequiresSignIn>False</RequiresSignIn>
</EsriMapsInfo>
</file>

<file path=customXml/item49.xml><?xml version="1.0" encoding="utf-8"?>
<EsriMapsInfo xmlns="ESRI.ArcGIS.Mapping.OfficeIntegration.PowerPointInfo">
  <Version>Version1</Version>
  <RequiresSignIn>False</RequiresSignIn>
</EsriMapsInfo>
</file>

<file path=customXml/item5.xml><?xml version="1.0" encoding="utf-8"?>
<EsriMapsInfo xmlns="ESRI.ArcGIS.Mapping.OfficeIntegration.PowerPointInfo">
  <Version>Version1</Version>
  <RequiresSignIn>False</RequiresSignIn>
</EsriMapsInfo>
</file>

<file path=customXml/item50.xml><?xml version="1.0" encoding="utf-8"?>
<EsriMapsInfo xmlns="ESRI.ArcGIS.Mapping.OfficeIntegration.PowerPointInfo">
  <Version>Version1</Version>
  <RequiresSignIn>False</RequiresSignIn>
</EsriMapsInfo>
</file>

<file path=customXml/item51.xml><?xml version="1.0" encoding="utf-8"?>
<EsriMapsInfo xmlns="ESRI.ArcGIS.Mapping.OfficeIntegration.PowerPointInfo">
  <Version>Version1</Version>
  <RequiresSignIn>False</RequiresSignIn>
</EsriMapsInfo>
</file>

<file path=customXml/item52.xml><?xml version="1.0" encoding="utf-8"?>
<EsriMapsInfo xmlns="ESRI.ArcGIS.Mapping.OfficeIntegration.PowerPointInfo">
  <Version>Version1</Version>
  <RequiresSignIn>False</RequiresSignIn>
</EsriMapsInfo>
</file>

<file path=customXml/item53.xml><?xml version="1.0" encoding="utf-8"?>
<EsriMapsInfo xmlns="ESRI.ArcGIS.Mapping.OfficeIntegration.PowerPointInfo">
  <Version>Version1</Version>
  <RequiresSignIn>False</RequiresSignIn>
</EsriMapsInfo>
</file>

<file path=customXml/item54.xml><?xml version="1.0" encoding="utf-8"?>
<EsriMapsInfo xmlns="ESRI.ArcGIS.Mapping.OfficeIntegration.PowerPointInfo">
  <Version>Version1</Version>
  <RequiresSignIn>False</RequiresSignIn>
</EsriMapsInfo>
</file>

<file path=customXml/item55.xml><?xml version="1.0" encoding="utf-8"?>
<EsriMapsInfo xmlns="ESRI.ArcGIS.Mapping.OfficeIntegration.PowerPointInfo">
  <Version>Version1</Version>
  <RequiresSignIn>False</RequiresSignIn>
</EsriMapsInfo>
</file>

<file path=customXml/item56.xml><?xml version="1.0" encoding="utf-8"?>
<EsriMapsInfo xmlns="ESRI.ArcGIS.Mapping.OfficeIntegration.PowerPointInfo">
  <Version>Version1</Version>
  <RequiresSignIn>False</RequiresSignIn>
</EsriMapsInfo>
</file>

<file path=customXml/item57.xml><?xml version="1.0" encoding="utf-8"?>
<EsriMapsInfo xmlns="ESRI.ArcGIS.Mapping.OfficeIntegration.PowerPointInfo">
  <Version>Version1</Version>
  <RequiresSignIn>False</RequiresSignIn>
</EsriMapsInfo>
</file>

<file path=customXml/item58.xml><?xml version="1.0" encoding="utf-8"?>
<EsriMapsInfo xmlns="ESRI.ArcGIS.Mapping.OfficeIntegration.PowerPointInfo">
  <Version>Version1</Version>
  <RequiresSignIn>False</RequiresSignIn>
</EsriMapsInfo>
</file>

<file path=customXml/item59.xml><?xml version="1.0" encoding="utf-8"?>
<EsriMapsInfo xmlns="ESRI.ArcGIS.Mapping.OfficeIntegration.PowerPointInfo">
  <Version>Version1</Version>
  <RequiresSignIn>False</RequiresSignIn>
</EsriMapsInfo>
</file>

<file path=customXml/item6.xml><?xml version="1.0" encoding="utf-8"?>
<EsriMapsInfo xmlns="ESRI.ArcGIS.Mapping.OfficeIntegration.PowerPointInfo">
  <Version>Version1</Version>
  <RequiresSignIn>False</RequiresSignIn>
</EsriMapsInfo>
</file>

<file path=customXml/item60.xml><?xml version="1.0" encoding="utf-8"?>
<EsriMapsInfo xmlns="ESRI.ArcGIS.Mapping.OfficeIntegration.PowerPointInfo">
  <Version>Version1</Version>
  <RequiresSignIn>False</RequiresSignIn>
</EsriMapsInfo>
</file>

<file path=customXml/item61.xml><?xml version="1.0" encoding="utf-8"?>
<EsriMapsInfo xmlns="ESRI.ArcGIS.Mapping.OfficeIntegration.PowerPointInfo">
  <Version>Version1</Version>
  <RequiresSignIn>False</RequiresSignIn>
</EsriMapsInfo>
</file>

<file path=customXml/item62.xml><?xml version="1.0" encoding="utf-8"?>
<EsriMapsInfo xmlns="ESRI.ArcGIS.Mapping.OfficeIntegration.PowerPointInfo">
  <Version>Version1</Version>
  <RequiresSignIn>False</RequiresSignIn>
</EsriMapsInfo>
</file>

<file path=customXml/item63.xml><?xml version="1.0" encoding="utf-8"?>
<EsriMapsInfo xmlns="ESRI.ArcGIS.Mapping.OfficeIntegration.PowerPointInfo">
  <Version>Version1</Version>
  <RequiresSignIn>False</RequiresSignIn>
</EsriMapsInfo>
</file>

<file path=customXml/item64.xml><?xml version="1.0" encoding="utf-8"?>
<EsriMapsInfo xmlns="ESRI.ArcGIS.Mapping.OfficeIntegration.PowerPointInfo">
  <Version>Version1</Version>
  <RequiresSignIn>False</RequiresSignIn>
</EsriMapsInfo>
</file>

<file path=customXml/item65.xml><?xml version="1.0" encoding="utf-8"?>
<EsriMapsInfo xmlns="ESRI.ArcGIS.Mapping.OfficeIntegration.PowerPointInfo">
  <Version>Version1</Version>
  <RequiresSignIn>False</RequiresSignIn>
</EsriMapsInfo>
</file>

<file path=customXml/item66.xml><?xml version="1.0" encoding="utf-8"?>
<EsriMapsInfo xmlns="ESRI.ArcGIS.Mapping.OfficeIntegration.PowerPointInfo">
  <Version>Version1</Version>
  <RequiresSignIn>False</RequiresSignIn>
</EsriMapsInfo>
</file>

<file path=customXml/item7.xml><?xml version="1.0" encoding="utf-8"?>
<EsriMapsInfo xmlns="ESRI.ArcGIS.Mapping.OfficeIntegration.PowerPointInfo">
  <Version>Version1</Version>
  <RequiresSignIn>False</RequiresSignIn>
</EsriMapsInfo>
</file>

<file path=customXml/item8.xml><?xml version="1.0" encoding="utf-8"?>
<EsriMapsInfo xmlns="ESRI.ArcGIS.Mapping.OfficeIntegration.PowerPointInfo">
  <Version>Version1</Version>
  <RequiresSignIn>False</RequiresSignIn>
</EsriMapsInfo>
</file>

<file path=customXml/item9.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91CE6CE1-D3F5-4413-8145-0DA4EA649BB6}">
  <ds:schemaRefs>
    <ds:schemaRef ds:uri="ESRI.ArcGIS.Mapping.OfficeIntegration.PowerPointInfo"/>
  </ds:schemaRefs>
</ds:datastoreItem>
</file>

<file path=customXml/itemProps10.xml><?xml version="1.0" encoding="utf-8"?>
<ds:datastoreItem xmlns:ds="http://schemas.openxmlformats.org/officeDocument/2006/customXml" ds:itemID="{863C19BB-A91F-40E8-99D3-75A88C72E92C}">
  <ds:schemaRefs>
    <ds:schemaRef ds:uri="ESRI.ArcGIS.Mapping.OfficeIntegration.PowerPointInfo"/>
  </ds:schemaRefs>
</ds:datastoreItem>
</file>

<file path=customXml/itemProps11.xml><?xml version="1.0" encoding="utf-8"?>
<ds:datastoreItem xmlns:ds="http://schemas.openxmlformats.org/officeDocument/2006/customXml" ds:itemID="{9D72A713-0A4D-49B2-B7D3-8F8DF7E2A46E}">
  <ds:schemaRefs>
    <ds:schemaRef ds:uri="ESRI.ArcGIS.Mapping.OfficeIntegration.PowerPointInfo"/>
  </ds:schemaRefs>
</ds:datastoreItem>
</file>

<file path=customXml/itemProps12.xml><?xml version="1.0" encoding="utf-8"?>
<ds:datastoreItem xmlns:ds="http://schemas.openxmlformats.org/officeDocument/2006/customXml" ds:itemID="{75F5E040-A717-4034-8E0E-C42F9EDE516F}">
  <ds:schemaRefs>
    <ds:schemaRef ds:uri="ESRI.ArcGIS.Mapping.OfficeIntegration.PowerPointInfo"/>
  </ds:schemaRefs>
</ds:datastoreItem>
</file>

<file path=customXml/itemProps13.xml><?xml version="1.0" encoding="utf-8"?>
<ds:datastoreItem xmlns:ds="http://schemas.openxmlformats.org/officeDocument/2006/customXml" ds:itemID="{0EDC2E25-8DE5-4BFE-A530-60F82B98EA72}">
  <ds:schemaRefs>
    <ds:schemaRef ds:uri="ESRI.ArcGIS.Mapping.OfficeIntegration.PowerPointInfo"/>
  </ds:schemaRefs>
</ds:datastoreItem>
</file>

<file path=customXml/itemProps14.xml><?xml version="1.0" encoding="utf-8"?>
<ds:datastoreItem xmlns:ds="http://schemas.openxmlformats.org/officeDocument/2006/customXml" ds:itemID="{5DE02177-8863-407D-93F4-B204AD7542C6}">
  <ds:schemaRefs>
    <ds:schemaRef ds:uri="ESRI.ArcGIS.Mapping.OfficeIntegration.PowerPointInfo"/>
  </ds:schemaRefs>
</ds:datastoreItem>
</file>

<file path=customXml/itemProps15.xml><?xml version="1.0" encoding="utf-8"?>
<ds:datastoreItem xmlns:ds="http://schemas.openxmlformats.org/officeDocument/2006/customXml" ds:itemID="{91BBF9B5-E37A-4533-9F43-2DDD35FB1472}">
  <ds:schemaRefs>
    <ds:schemaRef ds:uri="ESRI.ArcGIS.Mapping.OfficeIntegration.PowerPointInfo"/>
  </ds:schemaRefs>
</ds:datastoreItem>
</file>

<file path=customXml/itemProps16.xml><?xml version="1.0" encoding="utf-8"?>
<ds:datastoreItem xmlns:ds="http://schemas.openxmlformats.org/officeDocument/2006/customXml" ds:itemID="{F9AD0B84-F323-4A0B-9713-7F72FB287D1C}">
  <ds:schemaRefs>
    <ds:schemaRef ds:uri="ESRI.ArcGIS.Mapping.OfficeIntegration.PowerPointInfo"/>
  </ds:schemaRefs>
</ds:datastoreItem>
</file>

<file path=customXml/itemProps17.xml><?xml version="1.0" encoding="utf-8"?>
<ds:datastoreItem xmlns:ds="http://schemas.openxmlformats.org/officeDocument/2006/customXml" ds:itemID="{002B2482-B9F9-42FF-B1D6-E188D5587F72}">
  <ds:schemaRefs>
    <ds:schemaRef ds:uri="ESRI.ArcGIS.Mapping.OfficeIntegration.PowerPointInfo"/>
  </ds:schemaRefs>
</ds:datastoreItem>
</file>

<file path=customXml/itemProps18.xml><?xml version="1.0" encoding="utf-8"?>
<ds:datastoreItem xmlns:ds="http://schemas.openxmlformats.org/officeDocument/2006/customXml" ds:itemID="{E9F95B62-81B8-4FB4-9A20-969FCC63BD6A}">
  <ds:schemaRefs>
    <ds:schemaRef ds:uri="ESRI.ArcGIS.Mapping.OfficeIntegration.PowerPointInfo"/>
  </ds:schemaRefs>
</ds:datastoreItem>
</file>

<file path=customXml/itemProps19.xml><?xml version="1.0" encoding="utf-8"?>
<ds:datastoreItem xmlns:ds="http://schemas.openxmlformats.org/officeDocument/2006/customXml" ds:itemID="{9CEB5DD0-E47E-46F2-95A3-4F7A5AB877FC}">
  <ds:schemaRefs>
    <ds:schemaRef ds:uri="ESRI.ArcGIS.Mapping.OfficeIntegration.PowerPointInfo"/>
  </ds:schemaRefs>
</ds:datastoreItem>
</file>

<file path=customXml/itemProps2.xml><?xml version="1.0" encoding="utf-8"?>
<ds:datastoreItem xmlns:ds="http://schemas.openxmlformats.org/officeDocument/2006/customXml" ds:itemID="{3105B6F7-3C68-4733-87F8-CD8B32F8C321}">
  <ds:schemaRefs>
    <ds:schemaRef ds:uri="ESRI.ArcGIS.Mapping.OfficeIntegration.PowerPointInfo"/>
  </ds:schemaRefs>
</ds:datastoreItem>
</file>

<file path=customXml/itemProps20.xml><?xml version="1.0" encoding="utf-8"?>
<ds:datastoreItem xmlns:ds="http://schemas.openxmlformats.org/officeDocument/2006/customXml" ds:itemID="{2AD8B1EA-AA28-4B6F-A3BB-588C6DE307D1}">
  <ds:schemaRefs>
    <ds:schemaRef ds:uri="ESRI.ArcGIS.Mapping.OfficeIntegration.PowerPointInfo"/>
  </ds:schemaRefs>
</ds:datastoreItem>
</file>

<file path=customXml/itemProps21.xml><?xml version="1.0" encoding="utf-8"?>
<ds:datastoreItem xmlns:ds="http://schemas.openxmlformats.org/officeDocument/2006/customXml" ds:itemID="{D913C42E-B07E-4B88-B472-B1AEB6848701}">
  <ds:schemaRefs>
    <ds:schemaRef ds:uri="ESRI.ArcGIS.Mapping.OfficeIntegration.PowerPointInfo"/>
  </ds:schemaRefs>
</ds:datastoreItem>
</file>

<file path=customXml/itemProps22.xml><?xml version="1.0" encoding="utf-8"?>
<ds:datastoreItem xmlns:ds="http://schemas.openxmlformats.org/officeDocument/2006/customXml" ds:itemID="{16BCF4E6-339C-4120-9B44-842F5B677EC2}">
  <ds:schemaRefs>
    <ds:schemaRef ds:uri="ESRI.ArcGIS.Mapping.OfficeIntegration.PowerPointInfo"/>
  </ds:schemaRefs>
</ds:datastoreItem>
</file>

<file path=customXml/itemProps23.xml><?xml version="1.0" encoding="utf-8"?>
<ds:datastoreItem xmlns:ds="http://schemas.openxmlformats.org/officeDocument/2006/customXml" ds:itemID="{550CA433-AEC3-46F3-9271-A6557C41FE93}">
  <ds:schemaRefs>
    <ds:schemaRef ds:uri="ESRI.ArcGIS.Mapping.OfficeIntegration.PowerPointInfo"/>
  </ds:schemaRefs>
</ds:datastoreItem>
</file>

<file path=customXml/itemProps24.xml><?xml version="1.0" encoding="utf-8"?>
<ds:datastoreItem xmlns:ds="http://schemas.openxmlformats.org/officeDocument/2006/customXml" ds:itemID="{452C9B5A-41A6-47A1-9D8D-28939F55A4A3}">
  <ds:schemaRefs>
    <ds:schemaRef ds:uri="ESRI.ArcGIS.Mapping.OfficeIntegration.PowerPointInfo"/>
  </ds:schemaRefs>
</ds:datastoreItem>
</file>

<file path=customXml/itemProps25.xml><?xml version="1.0" encoding="utf-8"?>
<ds:datastoreItem xmlns:ds="http://schemas.openxmlformats.org/officeDocument/2006/customXml" ds:itemID="{9EDBD9C2-8A96-4F0D-B62F-31CA39B65FCD}">
  <ds:schemaRefs>
    <ds:schemaRef ds:uri="ESRI.ArcGIS.Mapping.OfficeIntegration.PowerPointInfo"/>
  </ds:schemaRefs>
</ds:datastoreItem>
</file>

<file path=customXml/itemProps26.xml><?xml version="1.0" encoding="utf-8"?>
<ds:datastoreItem xmlns:ds="http://schemas.openxmlformats.org/officeDocument/2006/customXml" ds:itemID="{605556FE-5CE3-4D51-8784-C7C80D74557A}">
  <ds:schemaRefs>
    <ds:schemaRef ds:uri="ESRI.ArcGIS.Mapping.OfficeIntegration.PowerPointInfo"/>
  </ds:schemaRefs>
</ds:datastoreItem>
</file>

<file path=customXml/itemProps27.xml><?xml version="1.0" encoding="utf-8"?>
<ds:datastoreItem xmlns:ds="http://schemas.openxmlformats.org/officeDocument/2006/customXml" ds:itemID="{05638F46-36AD-4967-93B2-D5AD2D67BDBD}">
  <ds:schemaRefs>
    <ds:schemaRef ds:uri="ESRI.ArcGIS.Mapping.OfficeIntegration.PowerPointInfo"/>
  </ds:schemaRefs>
</ds:datastoreItem>
</file>

<file path=customXml/itemProps28.xml><?xml version="1.0" encoding="utf-8"?>
<ds:datastoreItem xmlns:ds="http://schemas.openxmlformats.org/officeDocument/2006/customXml" ds:itemID="{51810C8C-EAB8-4673-B384-9B3497953FEA}">
  <ds:schemaRefs>
    <ds:schemaRef ds:uri="ESRI.ArcGIS.Mapping.OfficeIntegration.PowerPointInfo"/>
  </ds:schemaRefs>
</ds:datastoreItem>
</file>

<file path=customXml/itemProps29.xml><?xml version="1.0" encoding="utf-8"?>
<ds:datastoreItem xmlns:ds="http://schemas.openxmlformats.org/officeDocument/2006/customXml" ds:itemID="{F366BFF3-1FE6-4E77-9FE0-3DC14DFE7025}">
  <ds:schemaRefs>
    <ds:schemaRef ds:uri="ESRI.ArcGIS.Mapping.OfficeIntegration.PowerPointInfo"/>
  </ds:schemaRefs>
</ds:datastoreItem>
</file>

<file path=customXml/itemProps3.xml><?xml version="1.0" encoding="utf-8"?>
<ds:datastoreItem xmlns:ds="http://schemas.openxmlformats.org/officeDocument/2006/customXml" ds:itemID="{1AF5DF35-7183-4BB6-82E6-BC6EA4834A00}">
  <ds:schemaRefs>
    <ds:schemaRef ds:uri="ESRI.ArcGIS.Mapping.OfficeIntegration.PowerPointInfo"/>
  </ds:schemaRefs>
</ds:datastoreItem>
</file>

<file path=customXml/itemProps30.xml><?xml version="1.0" encoding="utf-8"?>
<ds:datastoreItem xmlns:ds="http://schemas.openxmlformats.org/officeDocument/2006/customXml" ds:itemID="{8611D0DA-7671-49DD-993F-75F9177E8C47}">
  <ds:schemaRefs>
    <ds:schemaRef ds:uri="ESRI.ArcGIS.Mapping.OfficeIntegration.PowerPointInfo"/>
  </ds:schemaRefs>
</ds:datastoreItem>
</file>

<file path=customXml/itemProps31.xml><?xml version="1.0" encoding="utf-8"?>
<ds:datastoreItem xmlns:ds="http://schemas.openxmlformats.org/officeDocument/2006/customXml" ds:itemID="{CA035353-C76C-4F57-8D0B-F7D54DF6BFF4}">
  <ds:schemaRefs>
    <ds:schemaRef ds:uri="ESRI.ArcGIS.Mapping.OfficeIntegration.PowerPointInfo"/>
  </ds:schemaRefs>
</ds:datastoreItem>
</file>

<file path=customXml/itemProps32.xml><?xml version="1.0" encoding="utf-8"?>
<ds:datastoreItem xmlns:ds="http://schemas.openxmlformats.org/officeDocument/2006/customXml" ds:itemID="{B7CD3A49-1AED-462A-8645-6230C5D967B2}">
  <ds:schemaRefs>
    <ds:schemaRef ds:uri="ESRI.ArcGIS.Mapping.OfficeIntegration.PowerPointInfo"/>
  </ds:schemaRefs>
</ds:datastoreItem>
</file>

<file path=customXml/itemProps33.xml><?xml version="1.0" encoding="utf-8"?>
<ds:datastoreItem xmlns:ds="http://schemas.openxmlformats.org/officeDocument/2006/customXml" ds:itemID="{F29A557C-EF3B-44D0-8B1A-32D8543A21BE}">
  <ds:schemaRefs>
    <ds:schemaRef ds:uri="ESRI.ArcGIS.Mapping.OfficeIntegration.PowerPointInfo"/>
  </ds:schemaRefs>
</ds:datastoreItem>
</file>

<file path=customXml/itemProps34.xml><?xml version="1.0" encoding="utf-8"?>
<ds:datastoreItem xmlns:ds="http://schemas.openxmlformats.org/officeDocument/2006/customXml" ds:itemID="{D922D6D7-28C9-4068-A8A6-EC76DA22156D}">
  <ds:schemaRefs>
    <ds:schemaRef ds:uri="ESRI.ArcGIS.Mapping.OfficeIntegration.PowerPointInfo"/>
  </ds:schemaRefs>
</ds:datastoreItem>
</file>

<file path=customXml/itemProps35.xml><?xml version="1.0" encoding="utf-8"?>
<ds:datastoreItem xmlns:ds="http://schemas.openxmlformats.org/officeDocument/2006/customXml" ds:itemID="{08063CDA-5CA9-4881-B0A3-A534ACC45DD7}">
  <ds:schemaRefs>
    <ds:schemaRef ds:uri="ESRI.ArcGIS.Mapping.OfficeIntegration.PowerPointInfo"/>
  </ds:schemaRefs>
</ds:datastoreItem>
</file>

<file path=customXml/itemProps36.xml><?xml version="1.0" encoding="utf-8"?>
<ds:datastoreItem xmlns:ds="http://schemas.openxmlformats.org/officeDocument/2006/customXml" ds:itemID="{85CDE69E-E28E-405C-B316-EE9A1D644DB1}">
  <ds:schemaRefs>
    <ds:schemaRef ds:uri="ESRI.ArcGIS.Mapping.OfficeIntegration.PowerPointInfo"/>
  </ds:schemaRefs>
</ds:datastoreItem>
</file>

<file path=customXml/itemProps37.xml><?xml version="1.0" encoding="utf-8"?>
<ds:datastoreItem xmlns:ds="http://schemas.openxmlformats.org/officeDocument/2006/customXml" ds:itemID="{8E126224-C7BA-4FAA-B5DE-681B7FCE125A}">
  <ds:schemaRefs>
    <ds:schemaRef ds:uri="ESRI.ArcGIS.Mapping.OfficeIntegration.PowerPointInfo"/>
  </ds:schemaRefs>
</ds:datastoreItem>
</file>

<file path=customXml/itemProps38.xml><?xml version="1.0" encoding="utf-8"?>
<ds:datastoreItem xmlns:ds="http://schemas.openxmlformats.org/officeDocument/2006/customXml" ds:itemID="{AF831A09-6B1D-4A0A-A526-D426961D6148}">
  <ds:schemaRefs>
    <ds:schemaRef ds:uri="ESRI.ArcGIS.Mapping.OfficeIntegration.PowerPointInfo"/>
  </ds:schemaRefs>
</ds:datastoreItem>
</file>

<file path=customXml/itemProps39.xml><?xml version="1.0" encoding="utf-8"?>
<ds:datastoreItem xmlns:ds="http://schemas.openxmlformats.org/officeDocument/2006/customXml" ds:itemID="{82366CA7-A48A-4DB4-BB6F-EDAD40B85355}">
  <ds:schemaRefs>
    <ds:schemaRef ds:uri="ESRI.ArcGIS.Mapping.OfficeIntegration.PowerPointInfo"/>
  </ds:schemaRefs>
</ds:datastoreItem>
</file>

<file path=customXml/itemProps4.xml><?xml version="1.0" encoding="utf-8"?>
<ds:datastoreItem xmlns:ds="http://schemas.openxmlformats.org/officeDocument/2006/customXml" ds:itemID="{C160EDF1-9165-4A2D-8933-66EFB55E81BF}">
  <ds:schemaRefs>
    <ds:schemaRef ds:uri="ESRI.ArcGIS.Mapping.OfficeIntegration.PowerPointInfo"/>
  </ds:schemaRefs>
</ds:datastoreItem>
</file>

<file path=customXml/itemProps40.xml><?xml version="1.0" encoding="utf-8"?>
<ds:datastoreItem xmlns:ds="http://schemas.openxmlformats.org/officeDocument/2006/customXml" ds:itemID="{35CAAE20-C085-4ABD-B32B-3C33486494FB}">
  <ds:schemaRefs>
    <ds:schemaRef ds:uri="ESRI.ArcGIS.Mapping.OfficeIntegration.PowerPointInfo"/>
  </ds:schemaRefs>
</ds:datastoreItem>
</file>

<file path=customXml/itemProps41.xml><?xml version="1.0" encoding="utf-8"?>
<ds:datastoreItem xmlns:ds="http://schemas.openxmlformats.org/officeDocument/2006/customXml" ds:itemID="{A29910A5-C782-4C67-A4C8-18A7A1A2B60F}">
  <ds:schemaRefs>
    <ds:schemaRef ds:uri="ESRI.ArcGIS.Mapping.OfficeIntegration.PowerPointInfo"/>
  </ds:schemaRefs>
</ds:datastoreItem>
</file>

<file path=customXml/itemProps42.xml><?xml version="1.0" encoding="utf-8"?>
<ds:datastoreItem xmlns:ds="http://schemas.openxmlformats.org/officeDocument/2006/customXml" ds:itemID="{B8CCCA3B-599B-4D67-A245-E066C4A570A0}">
  <ds:schemaRefs>
    <ds:schemaRef ds:uri="ESRI.ArcGIS.Mapping.OfficeIntegration.PowerPointInfo"/>
  </ds:schemaRefs>
</ds:datastoreItem>
</file>

<file path=customXml/itemProps43.xml><?xml version="1.0" encoding="utf-8"?>
<ds:datastoreItem xmlns:ds="http://schemas.openxmlformats.org/officeDocument/2006/customXml" ds:itemID="{95FEEAE5-1A4B-4991-A106-7315E5FD6E56}">
  <ds:schemaRefs>
    <ds:schemaRef ds:uri="ESRI.ArcGIS.Mapping.OfficeIntegration.PowerPointInfo"/>
  </ds:schemaRefs>
</ds:datastoreItem>
</file>

<file path=customXml/itemProps44.xml><?xml version="1.0" encoding="utf-8"?>
<ds:datastoreItem xmlns:ds="http://schemas.openxmlformats.org/officeDocument/2006/customXml" ds:itemID="{D6069CE5-21BD-4881-9056-23C1A6B18790}">
  <ds:schemaRefs>
    <ds:schemaRef ds:uri="ESRI.ArcGIS.Mapping.OfficeIntegration.PowerPointInfo"/>
  </ds:schemaRefs>
</ds:datastoreItem>
</file>

<file path=customXml/itemProps45.xml><?xml version="1.0" encoding="utf-8"?>
<ds:datastoreItem xmlns:ds="http://schemas.openxmlformats.org/officeDocument/2006/customXml" ds:itemID="{158A8D8A-63E9-4217-8724-FBB95D2C736C}">
  <ds:schemaRefs>
    <ds:schemaRef ds:uri="ESRI.ArcGIS.Mapping.OfficeIntegration.PowerPointInfo"/>
  </ds:schemaRefs>
</ds:datastoreItem>
</file>

<file path=customXml/itemProps46.xml><?xml version="1.0" encoding="utf-8"?>
<ds:datastoreItem xmlns:ds="http://schemas.openxmlformats.org/officeDocument/2006/customXml" ds:itemID="{FAFB21FD-BD6C-4FA2-AE1F-107996CF387B}">
  <ds:schemaRefs>
    <ds:schemaRef ds:uri="ESRI.ArcGIS.Mapping.OfficeIntegration.PowerPointInfo"/>
  </ds:schemaRefs>
</ds:datastoreItem>
</file>

<file path=customXml/itemProps47.xml><?xml version="1.0" encoding="utf-8"?>
<ds:datastoreItem xmlns:ds="http://schemas.openxmlformats.org/officeDocument/2006/customXml" ds:itemID="{E86D92FA-9CBB-4678-AC3A-C5B1AF82A090}">
  <ds:schemaRefs>
    <ds:schemaRef ds:uri="ESRI.ArcGIS.Mapping.OfficeIntegration.PowerPointInfo"/>
  </ds:schemaRefs>
</ds:datastoreItem>
</file>

<file path=customXml/itemProps48.xml><?xml version="1.0" encoding="utf-8"?>
<ds:datastoreItem xmlns:ds="http://schemas.openxmlformats.org/officeDocument/2006/customXml" ds:itemID="{B82FE97F-C7E9-435D-B411-6B9D033D1100}">
  <ds:schemaRefs>
    <ds:schemaRef ds:uri="ESRI.ArcGIS.Mapping.OfficeIntegration.PowerPointInfo"/>
  </ds:schemaRefs>
</ds:datastoreItem>
</file>

<file path=customXml/itemProps49.xml><?xml version="1.0" encoding="utf-8"?>
<ds:datastoreItem xmlns:ds="http://schemas.openxmlformats.org/officeDocument/2006/customXml" ds:itemID="{37502117-3BCD-45FC-B91B-364A8FB28903}">
  <ds:schemaRefs>
    <ds:schemaRef ds:uri="ESRI.ArcGIS.Mapping.OfficeIntegration.PowerPointInfo"/>
  </ds:schemaRefs>
</ds:datastoreItem>
</file>

<file path=customXml/itemProps5.xml><?xml version="1.0" encoding="utf-8"?>
<ds:datastoreItem xmlns:ds="http://schemas.openxmlformats.org/officeDocument/2006/customXml" ds:itemID="{172EA25B-E45A-4898-89BA-EFBD746A89A6}">
  <ds:schemaRefs>
    <ds:schemaRef ds:uri="ESRI.ArcGIS.Mapping.OfficeIntegration.PowerPointInfo"/>
  </ds:schemaRefs>
</ds:datastoreItem>
</file>

<file path=customXml/itemProps50.xml><?xml version="1.0" encoding="utf-8"?>
<ds:datastoreItem xmlns:ds="http://schemas.openxmlformats.org/officeDocument/2006/customXml" ds:itemID="{F8B80AC9-DA73-405B-B2A9-DA4874E6A5B8}">
  <ds:schemaRefs>
    <ds:schemaRef ds:uri="ESRI.ArcGIS.Mapping.OfficeIntegration.PowerPointInfo"/>
  </ds:schemaRefs>
</ds:datastoreItem>
</file>

<file path=customXml/itemProps51.xml><?xml version="1.0" encoding="utf-8"?>
<ds:datastoreItem xmlns:ds="http://schemas.openxmlformats.org/officeDocument/2006/customXml" ds:itemID="{C9F9FBE7-1E8C-4ED5-9A7E-8BC5013C73AF}">
  <ds:schemaRefs>
    <ds:schemaRef ds:uri="ESRI.ArcGIS.Mapping.OfficeIntegration.PowerPointInfo"/>
  </ds:schemaRefs>
</ds:datastoreItem>
</file>

<file path=customXml/itemProps52.xml><?xml version="1.0" encoding="utf-8"?>
<ds:datastoreItem xmlns:ds="http://schemas.openxmlformats.org/officeDocument/2006/customXml" ds:itemID="{4DA46F9D-B17D-4271-B6F1-10E9879D8E29}">
  <ds:schemaRefs>
    <ds:schemaRef ds:uri="ESRI.ArcGIS.Mapping.OfficeIntegration.PowerPointInfo"/>
  </ds:schemaRefs>
</ds:datastoreItem>
</file>

<file path=customXml/itemProps53.xml><?xml version="1.0" encoding="utf-8"?>
<ds:datastoreItem xmlns:ds="http://schemas.openxmlformats.org/officeDocument/2006/customXml" ds:itemID="{2B5E6B9D-9E3A-436F-803C-E5EDE4F70468}">
  <ds:schemaRefs>
    <ds:schemaRef ds:uri="ESRI.ArcGIS.Mapping.OfficeIntegration.PowerPointInfo"/>
  </ds:schemaRefs>
</ds:datastoreItem>
</file>

<file path=customXml/itemProps54.xml><?xml version="1.0" encoding="utf-8"?>
<ds:datastoreItem xmlns:ds="http://schemas.openxmlformats.org/officeDocument/2006/customXml" ds:itemID="{4D9EB598-8D15-4668-876F-B2D5649BD3E4}">
  <ds:schemaRefs>
    <ds:schemaRef ds:uri="ESRI.ArcGIS.Mapping.OfficeIntegration.PowerPointInfo"/>
  </ds:schemaRefs>
</ds:datastoreItem>
</file>

<file path=customXml/itemProps55.xml><?xml version="1.0" encoding="utf-8"?>
<ds:datastoreItem xmlns:ds="http://schemas.openxmlformats.org/officeDocument/2006/customXml" ds:itemID="{4CBF4582-CFC1-4B17-B83C-9603953ABC6F}">
  <ds:schemaRefs>
    <ds:schemaRef ds:uri="ESRI.ArcGIS.Mapping.OfficeIntegration.PowerPointInfo"/>
  </ds:schemaRefs>
</ds:datastoreItem>
</file>

<file path=customXml/itemProps56.xml><?xml version="1.0" encoding="utf-8"?>
<ds:datastoreItem xmlns:ds="http://schemas.openxmlformats.org/officeDocument/2006/customXml" ds:itemID="{8AA137C9-33A7-47F0-B147-C231A3480165}">
  <ds:schemaRefs>
    <ds:schemaRef ds:uri="ESRI.ArcGIS.Mapping.OfficeIntegration.PowerPointInfo"/>
  </ds:schemaRefs>
</ds:datastoreItem>
</file>

<file path=customXml/itemProps57.xml><?xml version="1.0" encoding="utf-8"?>
<ds:datastoreItem xmlns:ds="http://schemas.openxmlformats.org/officeDocument/2006/customXml" ds:itemID="{95873621-DB13-41FD-A09C-68FF686309ED}">
  <ds:schemaRefs>
    <ds:schemaRef ds:uri="ESRI.ArcGIS.Mapping.OfficeIntegration.PowerPointInfo"/>
  </ds:schemaRefs>
</ds:datastoreItem>
</file>

<file path=customXml/itemProps58.xml><?xml version="1.0" encoding="utf-8"?>
<ds:datastoreItem xmlns:ds="http://schemas.openxmlformats.org/officeDocument/2006/customXml" ds:itemID="{91B31011-3D92-4A20-9D93-AB76F5EEF3D9}">
  <ds:schemaRefs>
    <ds:schemaRef ds:uri="ESRI.ArcGIS.Mapping.OfficeIntegration.PowerPointInfo"/>
  </ds:schemaRefs>
</ds:datastoreItem>
</file>

<file path=customXml/itemProps59.xml><?xml version="1.0" encoding="utf-8"?>
<ds:datastoreItem xmlns:ds="http://schemas.openxmlformats.org/officeDocument/2006/customXml" ds:itemID="{3A0D8692-2649-40EC-B832-D4E6B9AD925B}">
  <ds:schemaRefs>
    <ds:schemaRef ds:uri="ESRI.ArcGIS.Mapping.OfficeIntegration.PowerPointInfo"/>
  </ds:schemaRefs>
</ds:datastoreItem>
</file>

<file path=customXml/itemProps6.xml><?xml version="1.0" encoding="utf-8"?>
<ds:datastoreItem xmlns:ds="http://schemas.openxmlformats.org/officeDocument/2006/customXml" ds:itemID="{CABD4A5E-A831-4E26-8EE1-A0B2F00CFE4D}">
  <ds:schemaRefs>
    <ds:schemaRef ds:uri="ESRI.ArcGIS.Mapping.OfficeIntegration.PowerPointInfo"/>
  </ds:schemaRefs>
</ds:datastoreItem>
</file>

<file path=customXml/itemProps60.xml><?xml version="1.0" encoding="utf-8"?>
<ds:datastoreItem xmlns:ds="http://schemas.openxmlformats.org/officeDocument/2006/customXml" ds:itemID="{429EB51B-774E-4865-ACD3-E3CD48F38FE4}">
  <ds:schemaRefs>
    <ds:schemaRef ds:uri="ESRI.ArcGIS.Mapping.OfficeIntegration.PowerPointInfo"/>
  </ds:schemaRefs>
</ds:datastoreItem>
</file>

<file path=customXml/itemProps61.xml><?xml version="1.0" encoding="utf-8"?>
<ds:datastoreItem xmlns:ds="http://schemas.openxmlformats.org/officeDocument/2006/customXml" ds:itemID="{2F551329-C669-4800-BA74-537DDAEB18CC}">
  <ds:schemaRefs>
    <ds:schemaRef ds:uri="ESRI.ArcGIS.Mapping.OfficeIntegration.PowerPointInfo"/>
  </ds:schemaRefs>
</ds:datastoreItem>
</file>

<file path=customXml/itemProps62.xml><?xml version="1.0" encoding="utf-8"?>
<ds:datastoreItem xmlns:ds="http://schemas.openxmlformats.org/officeDocument/2006/customXml" ds:itemID="{7E9EE3FB-0A9D-46C9-960D-9551BF84DDAE}">
  <ds:schemaRefs>
    <ds:schemaRef ds:uri="ESRI.ArcGIS.Mapping.OfficeIntegration.PowerPointInfo"/>
  </ds:schemaRefs>
</ds:datastoreItem>
</file>

<file path=customXml/itemProps63.xml><?xml version="1.0" encoding="utf-8"?>
<ds:datastoreItem xmlns:ds="http://schemas.openxmlformats.org/officeDocument/2006/customXml" ds:itemID="{96C17A44-0E3D-49AF-9820-3570B3284BC3}">
  <ds:schemaRefs>
    <ds:schemaRef ds:uri="ESRI.ArcGIS.Mapping.OfficeIntegration.PowerPointInfo"/>
  </ds:schemaRefs>
</ds:datastoreItem>
</file>

<file path=customXml/itemProps64.xml><?xml version="1.0" encoding="utf-8"?>
<ds:datastoreItem xmlns:ds="http://schemas.openxmlformats.org/officeDocument/2006/customXml" ds:itemID="{3E729C35-59D8-4C58-BE6D-7CBBF121CB3E}">
  <ds:schemaRefs>
    <ds:schemaRef ds:uri="ESRI.ArcGIS.Mapping.OfficeIntegration.PowerPointInfo"/>
  </ds:schemaRefs>
</ds:datastoreItem>
</file>

<file path=customXml/itemProps65.xml><?xml version="1.0" encoding="utf-8"?>
<ds:datastoreItem xmlns:ds="http://schemas.openxmlformats.org/officeDocument/2006/customXml" ds:itemID="{E3492DE6-78CB-4BC6-85F0-92D5C03E1857}">
  <ds:schemaRefs>
    <ds:schemaRef ds:uri="ESRI.ArcGIS.Mapping.OfficeIntegration.PowerPointInfo"/>
  </ds:schemaRefs>
</ds:datastoreItem>
</file>

<file path=customXml/itemProps66.xml><?xml version="1.0" encoding="utf-8"?>
<ds:datastoreItem xmlns:ds="http://schemas.openxmlformats.org/officeDocument/2006/customXml" ds:itemID="{B70C02D5-80E2-4387-97D3-4177C9B18062}">
  <ds:schemaRefs>
    <ds:schemaRef ds:uri="ESRI.ArcGIS.Mapping.OfficeIntegration.PowerPointInfo"/>
  </ds:schemaRefs>
</ds:datastoreItem>
</file>

<file path=customXml/itemProps7.xml><?xml version="1.0" encoding="utf-8"?>
<ds:datastoreItem xmlns:ds="http://schemas.openxmlformats.org/officeDocument/2006/customXml" ds:itemID="{4B9DAB50-2208-444F-9F2B-EAD72B657EEB}">
  <ds:schemaRefs>
    <ds:schemaRef ds:uri="ESRI.ArcGIS.Mapping.OfficeIntegration.PowerPointInfo"/>
  </ds:schemaRefs>
</ds:datastoreItem>
</file>

<file path=customXml/itemProps8.xml><?xml version="1.0" encoding="utf-8"?>
<ds:datastoreItem xmlns:ds="http://schemas.openxmlformats.org/officeDocument/2006/customXml" ds:itemID="{62F42BF9-6462-4B91-A4EE-2304701BA48D}">
  <ds:schemaRefs>
    <ds:schemaRef ds:uri="ESRI.ArcGIS.Mapping.OfficeIntegration.PowerPointInfo"/>
  </ds:schemaRefs>
</ds:datastoreItem>
</file>

<file path=customXml/itemProps9.xml><?xml version="1.0" encoding="utf-8"?>
<ds:datastoreItem xmlns:ds="http://schemas.openxmlformats.org/officeDocument/2006/customXml" ds:itemID="{3DFC2468-8820-4CF6-8658-555739C94718}">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
  <TotalTime>19051</TotalTime>
  <Words>1769</Words>
  <Application>Microsoft Office PowerPoint</Application>
  <PresentationFormat>On-screen Show (4:3)</PresentationFormat>
  <Paragraphs>148</Paragraphs>
  <Slides>19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Aptos</vt:lpstr>
      <vt:lpstr>Aptos Black</vt:lpstr>
      <vt:lpstr>Arial</vt:lpstr>
      <vt:lpstr>Arial Black</vt:lpstr>
      <vt:lpstr>Arial Unicode MS</vt:lpstr>
      <vt:lpstr>Calibri</vt:lpstr>
      <vt:lpstr>Office Theme</vt:lpstr>
      <vt:lpstr>PowerPoint Presentation</vt:lpstr>
      <vt:lpstr>Agenda</vt:lpstr>
      <vt:lpstr>PTNP Data Maintenance</vt:lpstr>
      <vt:lpstr>PTNP Data Maintenance</vt:lpstr>
      <vt:lpstr>Agenda</vt:lpstr>
      <vt:lpstr>Recap.</vt:lpstr>
      <vt:lpstr>Timeline –  PTNP rounds &amp; certification review</vt:lpstr>
      <vt:lpstr>PTNP Round 2 of 2024 (First cut of Federal Requirements)</vt:lpstr>
      <vt:lpstr>PTNP Round 1 of 2025 (First cut of Federal Requirements)</vt:lpstr>
      <vt:lpstr> </vt:lpstr>
      <vt:lpstr>PowerPoint Presentation</vt:lpstr>
      <vt:lpstr>From the past meeting…</vt:lpstr>
      <vt:lpstr>Urging caution over APCD based corrections</vt:lpstr>
      <vt:lpstr>          Discussions &amp; Questions</vt:lpstr>
      <vt:lpstr>Appendix</vt:lpstr>
      <vt:lpstr>Errors to avoid during Stage 1: “Suggestions for change” (1 of 3)</vt:lpstr>
      <vt:lpstr>Errors to avoid during Stage 1: “Suggestions for change” (2 of 3)</vt:lpstr>
      <vt:lpstr>Errors to avoid during Stage 1: “Suggestions for change” (3 of 3)</vt:lpstr>
      <vt:lpstr>Errors to avoid during Stage 2: “Voting” stage (1 of 1)</vt:lpstr>
    </vt:vector>
  </TitlesOfParts>
  <Company>State of Arkansas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Tonmoy Dasgupta</dc:creator>
  <cp:lastModifiedBy>Tonmoy Dasgupta</cp:lastModifiedBy>
  <cp:revision>753</cp:revision>
  <cp:lastPrinted>2018-07-09T13:27:25Z</cp:lastPrinted>
  <dcterms:created xsi:type="dcterms:W3CDTF">2014-08-27T18:19:22Z</dcterms:created>
  <dcterms:modified xsi:type="dcterms:W3CDTF">2024-10-07T15:50:36Z</dcterms:modified>
</cp:coreProperties>
</file>